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721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Базаров и Павел Петрович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950570"/>
              </p:ext>
            </p:extLst>
          </p:nvPr>
        </p:nvGraphicFramePr>
        <p:xfrm>
          <a:off x="511233" y="989216"/>
          <a:ext cx="8004117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1045">
                  <a:extLst>
                    <a:ext uri="{9D8B030D-6E8A-4147-A177-3AD203B41FA5}">
                      <a16:colId xmlns:a16="http://schemas.microsoft.com/office/drawing/2014/main" xmlns="" val="913286775"/>
                    </a:ext>
                  </a:extLst>
                </a:gridCol>
                <a:gridCol w="6913072">
                  <a:extLst>
                    <a:ext uri="{9D8B030D-6E8A-4147-A177-3AD203B41FA5}">
                      <a16:colId xmlns:a16="http://schemas.microsoft.com/office/drawing/2014/main" xmlns="" val="4015466751"/>
                    </a:ext>
                  </a:extLst>
                </a:gridCol>
              </a:tblGrid>
              <a:tr h="3715789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Сходства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оба «лучшие» в своем поколении и классе;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оба – прирожденные вожди и идеологи, политические лидеры;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оба в этом качестве не смогли реализовать свои возможности в силу внешних обстоятельств;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оба – сильные личности, подавляющие своим авторитетом более слабых людей;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оба любят спор и рвутся в «бой», если находят равного по силам соперника;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оба имели «столкновение» с несчастной любовью;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оба в итоге одиноки;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оба равнодушны к искусству и всякой душевности, не склонны к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сентиментам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оба «не сочувствуют» природе;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оба горды, не любят уступать, несклонны к компромиссам;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оба в итоге умирают: Базаров в прямом смысле, а о Павле Петровиче автор пишет: «Да он и был мертвец» (финал гл.24). </a:t>
                      </a:r>
                      <a:endParaRPr lang="ru-RU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776741127"/>
                  </a:ext>
                </a:extLst>
              </a:tr>
              <a:tr h="43658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Различия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Павел</a:t>
                      </a:r>
                      <a:r>
                        <a:rPr lang="ru-RU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Петрович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дворянин и консерватор (монархист и идеалист), Базаров – разночинец и нигилист (революционер и материалист вульгарного толка).</a:t>
                      </a:r>
                      <a:r>
                        <a:rPr lang="ru-RU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Подробности в  «таблице споров»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260868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1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89215"/>
            <a:ext cx="7886700" cy="5187748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Как относятся к </a:t>
            </a:r>
            <a:r>
              <a:rPr lang="ru-RU" dirty="0" err="1"/>
              <a:t>Фенечке</a:t>
            </a:r>
            <a:r>
              <a:rPr lang="ru-RU" dirty="0"/>
              <a:t> герои романа?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Почему во сне Базарова </a:t>
            </a:r>
            <a:r>
              <a:rPr lang="ru-RU" dirty="0" err="1"/>
              <a:t>Фенечка</a:t>
            </a:r>
            <a:r>
              <a:rPr lang="ru-RU" dirty="0"/>
              <a:t> является ему кошечкой, которая идет вслед за его матерью? Что у них общего?</a:t>
            </a:r>
          </a:p>
        </p:txBody>
      </p:sp>
    </p:spTree>
    <p:extLst>
      <p:ext uri="{BB962C8B-B14F-4D97-AF65-F5344CB8AC3E}">
        <p14:creationId xmlns:p14="http://schemas.microsoft.com/office/powerpoint/2010/main" val="259651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174C6C-2806-42D6-8709-78E5D567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Что общего у Фенечки с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Ариной 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Власьевной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9AB94CD-F4BB-4C79-BE16-F9CD0821F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Обе живут «вне» исторического времени, совершенно не интересуясь «вопросами» эпохи;</a:t>
            </a: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обе души не чают в своих сыновьях (у каждой сын – единственный), для них в сыновьях весь смысл жизни;</a:t>
            </a: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обе равнодушны к «романтизму» любви, и возраст тут роли не играет;</a:t>
            </a: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обе хозяйственны, просты, смиренны, патриархально соглашаются со своим подчиненным положением;</a:t>
            </a: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обе умеют любить, не думая о себе.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3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A63540-5A6F-4A00-8519-513376C7E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29175"/>
            <a:ext cx="7886700" cy="5547789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/>
              <a:t>Почему последнее столкновение между Павлом Петровичем и Базаровым </a:t>
            </a:r>
          </a:p>
          <a:p>
            <a:pPr marL="0" indent="0" algn="ctr">
              <a:buNone/>
            </a:pPr>
            <a:r>
              <a:rPr lang="ru-RU" sz="3600" dirty="0"/>
              <a:t>произошло из-за Фенечки, </a:t>
            </a:r>
          </a:p>
          <a:p>
            <a:pPr marL="0" indent="0" algn="ctr">
              <a:buNone/>
            </a:pPr>
            <a:r>
              <a:rPr lang="ru-RU" sz="3600" dirty="0"/>
              <a:t>которая обоих отвергает?</a:t>
            </a:r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dirty="0">
                <a:solidFill>
                  <a:srgbClr val="FF0000"/>
                </a:solidFill>
              </a:rPr>
              <a:t>Кого Фенечка выбрала?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52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62D52F-F72D-4562-B1E8-055C20678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962" y="813733"/>
            <a:ext cx="8537894" cy="53632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FF0000"/>
                </a:solidFill>
              </a:rPr>
              <a:t>Фенечка = </a:t>
            </a:r>
            <a:r>
              <a:rPr lang="ru-RU" sz="3600" dirty="0" smtClean="0">
                <a:solidFill>
                  <a:srgbClr val="FF0000"/>
                </a:solidFill>
              </a:rPr>
              <a:t>жизнь, материнство </a:t>
            </a:r>
            <a:endParaRPr lang="ru-RU" sz="3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600" dirty="0" smtClean="0"/>
              <a:t>(</a:t>
            </a:r>
            <a:r>
              <a:rPr lang="ru-RU" sz="3600" dirty="0"/>
              <a:t>можно сказать, воплощение </a:t>
            </a:r>
            <a:r>
              <a:rPr lang="ru-RU" sz="3600" dirty="0">
                <a:solidFill>
                  <a:srgbClr val="FF0000"/>
                </a:solidFill>
              </a:rPr>
              <a:t>Природы</a:t>
            </a:r>
            <a:r>
              <a:rPr lang="ru-RU" sz="3600" dirty="0"/>
              <a:t>, автор ее «вписывает» в образы лета, беседки, роз)</a:t>
            </a:r>
          </a:p>
          <a:p>
            <a:pPr indent="0" algn="just">
              <a:buNone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/>
              <a:t>Позиция Тургенева: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ж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изнь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отворачивается от тех, кто хочет добиться своего и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все переделать 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по-своему. Жизнь выбирает смиренных и «избавляется» от слишком «настойчивых»</a:t>
            </a:r>
          </a:p>
        </p:txBody>
      </p:sp>
    </p:spTree>
    <p:extLst>
      <p:ext uri="{BB962C8B-B14F-4D97-AF65-F5344CB8AC3E}">
        <p14:creationId xmlns:p14="http://schemas.microsoft.com/office/powerpoint/2010/main" val="6463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D91CDD-B11B-4C7B-AD83-1AB91212F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Усадьба </a:t>
            </a:r>
            <a:r>
              <a:rPr lang="ru-RU" dirty="0" smtClean="0"/>
              <a:t>Одинцовой (конец романа)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0FDE570-4A18-4381-B2A8-406DFB60A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Аркадий</a:t>
            </a:r>
            <a:r>
              <a:rPr lang="ru-RU" sz="2800" dirty="0"/>
              <a:t> – полностью освобождается от влияния Базарова (но сохраняет к нему теплые дружеские чувства). Делает предложение Кате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Катя </a:t>
            </a:r>
            <a:r>
              <a:rPr lang="ru-RU" sz="2800" dirty="0"/>
              <a:t>– освобождается от внутреннего контроля сестры , «ловит жизненную волну».  Принимает предложение Аркадия (чувства взаимны)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Одинцова </a:t>
            </a:r>
            <a:r>
              <a:rPr lang="ru-RU" sz="2800" dirty="0"/>
              <a:t>– осознает, что ее время ушло (оказывается, Аркадий влюблен не в нее, а в Катю), понимает, что «мы уже старые»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Базаров - ?</a:t>
            </a:r>
          </a:p>
        </p:txBody>
      </p:sp>
    </p:spTree>
    <p:extLst>
      <p:ext uri="{BB962C8B-B14F-4D97-AF65-F5344CB8AC3E}">
        <p14:creationId xmlns:p14="http://schemas.microsoft.com/office/powerpoint/2010/main" val="222052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449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Базаров и Павел Петрович</vt:lpstr>
      <vt:lpstr>Презентация PowerPoint</vt:lpstr>
      <vt:lpstr>Что общего у Фенечки с Ариной  Власьевной? </vt:lpstr>
      <vt:lpstr>Презентация PowerPoint</vt:lpstr>
      <vt:lpstr>Презентация PowerPoint</vt:lpstr>
      <vt:lpstr>Усадьба Одинцовой (конец романа)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</dc:title>
  <dc:creator>Учитель</dc:creator>
  <cp:lastModifiedBy>Осипова Наталья</cp:lastModifiedBy>
  <cp:revision>2</cp:revision>
  <dcterms:created xsi:type="dcterms:W3CDTF">2023-11-10T09:37:44Z</dcterms:created>
  <dcterms:modified xsi:type="dcterms:W3CDTF">2023-11-28T10:22:02Z</dcterms:modified>
</cp:coreProperties>
</file>