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9070C-8049-4C8A-8912-21D5AA3DDF2F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2327C-C619-4424-9DBE-80083C54D0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9070C-8049-4C8A-8912-21D5AA3DDF2F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2327C-C619-4424-9DBE-80083C54D0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9070C-8049-4C8A-8912-21D5AA3DDF2F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2327C-C619-4424-9DBE-80083C54D0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9070C-8049-4C8A-8912-21D5AA3DDF2F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2327C-C619-4424-9DBE-80083C54D0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9070C-8049-4C8A-8912-21D5AA3DDF2F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2327C-C619-4424-9DBE-80083C54D0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9070C-8049-4C8A-8912-21D5AA3DDF2F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2327C-C619-4424-9DBE-80083C54D0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9070C-8049-4C8A-8912-21D5AA3DDF2F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2327C-C619-4424-9DBE-80083C54D0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9070C-8049-4C8A-8912-21D5AA3DDF2F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2327C-C619-4424-9DBE-80083C54D0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9070C-8049-4C8A-8912-21D5AA3DDF2F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2327C-C619-4424-9DBE-80083C54D0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9070C-8049-4C8A-8912-21D5AA3DDF2F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2327C-C619-4424-9DBE-80083C54D0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BF9070C-8049-4C8A-8912-21D5AA3DDF2F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172327C-C619-4424-9DBE-80083C54D0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BF9070C-8049-4C8A-8912-21D5AA3DDF2F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172327C-C619-4424-9DBE-80083C54D09A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71300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Яков Иванович Смирнов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357301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                  Забытый дипломат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49692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      Кто такой Яков Иванович Смирнов ?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76470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Яков Иванович Смирнов-Линицкий (1759-1840)- выходец Харьковской губернии, священник и дипломат. Имя его забыто, что не может быть правильным решением, так как его деятельность нельзя переоценить.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678722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Яков Иванович Линицкий родился в 1759 году в семье сельского священника. В 1776 году, после завершения Харьковского училища на «отлично», Яков был выбран тогдашним настоятелем Английской посольской церкви Андреем Самборгским для служения в Лондоне.</a:t>
            </a:r>
          </a:p>
          <a:p>
            <a:pPr algn="ctr"/>
            <a:r>
              <a:rPr lang="ru-RU" dirty="0" smtClean="0"/>
              <a:t>Предварительно сменив фамилию на Смирнов (По опасениям Самборгского о неприязни правительства к украинцам) Яков приступил к служению в Лондоне, и уже через четыре года был рукоположен в священники и поставлен настоятелем вместо Самборгского.  </a:t>
            </a:r>
            <a:endParaRPr lang="ru-RU" dirty="0"/>
          </a:p>
        </p:txBody>
      </p:sp>
      <p:sp>
        <p:nvSpPr>
          <p:cNvPr id="5" name="AutoShape 2" descr="https://www.shukach.com/sites/default/files/imagecache/node-gallery-display-clean/post_images/141/bursa-1402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2" y="4149080"/>
            <a:ext cx="4138632" cy="23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6525344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Харьковское духовное училище</a:t>
            </a:r>
            <a:endParaRPr lang="ru-RU" sz="1600" b="1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35509"/>
            <a:ext cx="2381250" cy="263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24328" y="4725144"/>
            <a:ext cx="1619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Андрей Афанасьевич </a:t>
            </a:r>
            <a:r>
              <a:rPr lang="ru-RU" sz="1600" b="1" i="1" dirty="0" err="1" smtClean="0"/>
              <a:t>Самборгский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60729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735087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Служение Смирнова до 1800 года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303015"/>
            <a:ext cx="892899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/>
              <a:t>Кроме службы в церкви </a:t>
            </a:r>
            <a:r>
              <a:rPr lang="ru-RU" sz="1700" dirty="0" smtClean="0"/>
              <a:t>Яков Иванович </a:t>
            </a:r>
            <a:r>
              <a:rPr lang="ru-RU" sz="1700" dirty="0"/>
              <a:t>руководил деятельностью российских учеников и студентов, помогал послу  в самых разнообразных делах, выполнял поручения как государственных организаций, так и частных лиц по закупке в Великобритании необходимых для них </a:t>
            </a:r>
            <a:r>
              <a:rPr lang="ru-RU" sz="1700" dirty="0" smtClean="0"/>
              <a:t>вещей. Он был незаменимым помощником графа Воронцова, молодого дипломата, ещё не набравшего опыта в политических делах, прибывшего в Лондон в 1785. Помимо всего этого, он успевал заниматься литературой и искусством и очень поддерживал всех своих соотечественников, оказавшихся за границей. Благодаря своим талантам у Смирнова было огромное количество друзей в совершено разных областях, что очень помогало в политических делах. </a:t>
            </a:r>
            <a:endParaRPr lang="ru-RU" sz="1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49839"/>
            <a:ext cx="4792807" cy="269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64533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Лондон 18 века</a:t>
            </a:r>
            <a:endParaRPr lang="ru-RU" sz="1600" b="1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49839"/>
            <a:ext cx="2602728" cy="269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12360" y="5364505"/>
            <a:ext cx="1259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Граф Семён Романович Воронцов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687493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82818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Речь идет  в том числе о том, как российское посольство сумело переиграть премьер-министра Великобритании У. Питта Младшего в т. н. "памфлетной войне", когда Лондон грозил России вмешательством в русско-турецкую войну 1787 - 1791 годов. Члены посольства тогда в многочисленных газетных статьях и в нескольких анонимных памфлетах сумели доказать преимущество для Великобритании торговли и дружбы, а не войны с Россией. В период второго раздела Польши "разведывательный отдел" посольства нейтрализовал деятельность в Лондоне польской эмиграции и раскрыл планы поляков по организации сопротивления России. Эти и другие заслуги Смирнова, сохранившие стране миллионы рублей и тысячи жизней, были оплачены весьма скромно. С приходом на престол России </a:t>
            </a:r>
            <a:r>
              <a:rPr lang="ru-RU" dirty="0" err="1" smtClean="0"/>
              <a:t>ПавлаⅠотношение</a:t>
            </a:r>
            <a:r>
              <a:rPr lang="ru-RU" dirty="0" smtClean="0"/>
              <a:t> </a:t>
            </a:r>
            <a:r>
              <a:rPr lang="ru-RU" dirty="0"/>
              <a:t>к Якову Ивановичу изменилось. Смирнов был награждён орденом Иоанна Иерусалимского, прибавкой к жалованию и большой денежной суммой. Однако, настал 1800 год.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8548" y="16033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Политические свершения Якова Ивановича</a:t>
            </a:r>
            <a:endParaRPr lang="ru-RU" sz="2400" dirty="0"/>
          </a:p>
        </p:txBody>
      </p:sp>
      <p:sp>
        <p:nvSpPr>
          <p:cNvPr id="4" name="AutoShape 2" descr="monitex.com.ua/image/cache/data/000000%D1%81%D0%B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057" y="4823891"/>
            <a:ext cx="1583263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52320" y="572454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Орден Иоанна Иерусалимского</a:t>
            </a:r>
            <a:endParaRPr lang="ru-RU" sz="1600" b="1" i="1" dirty="0"/>
          </a:p>
        </p:txBody>
      </p:sp>
      <p:sp>
        <p:nvSpPr>
          <p:cNvPr id="7" name="AutoShape 5" descr="Портрет работы Джона Хопнера (после 1806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594523"/>
            <a:ext cx="1800299" cy="223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77091" y="5373216"/>
            <a:ext cx="1064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Уильям </a:t>
            </a:r>
            <a:r>
              <a:rPr lang="ru-RU" sz="1600" b="1" i="1" dirty="0" err="1" smtClean="0"/>
              <a:t>Питт</a:t>
            </a:r>
            <a:r>
              <a:rPr lang="ru-RU" sz="1600" b="1" i="1" dirty="0" smtClean="0"/>
              <a:t> Младший</a:t>
            </a:r>
            <a:endParaRPr lang="ru-RU" sz="1600" b="1" i="1" dirty="0"/>
          </a:p>
        </p:txBody>
      </p:sp>
      <p:sp>
        <p:nvSpPr>
          <p:cNvPr id="9" name="AutoShape 9" descr="Emperor Paul I of Russia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206" y="4590902"/>
            <a:ext cx="1640927" cy="223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68133" y="5795972"/>
            <a:ext cx="1032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 smtClean="0"/>
              <a:t>ПавелⅠ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70190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7934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Служение Якова Ивановича в качестве посла.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637520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После разрыва отношений России с Британией в 1800 Воронцов, бывший противником антианглийской политики, был разжалован, а следующий посол Лизакевич буквально бежал из Лондона по указанию из Санкт-Петербурга. В Лондоне не осталось представителей русского посольства, однако, так как некоторая посольская деятельность всё равно должна была производится, 29 </a:t>
            </a:r>
            <a:r>
              <a:rPr lang="ru-RU" sz="1600" dirty="0"/>
              <a:t>сентября 1800 г. решением императора неофициальным российским представителем в Лондоне был назначен </a:t>
            </a:r>
            <a:r>
              <a:rPr lang="ru-RU" sz="1600" dirty="0" smtClean="0"/>
              <a:t>Смирнов.</a:t>
            </a:r>
            <a:r>
              <a:rPr lang="ru-RU" sz="1600" dirty="0"/>
              <a:t> Будучи так же, как и Воронцов, убежденным сторонником российско- британского союза, Смирнов не одобрял политики Павла I по отношению к Великобритании, но должен был подчиняться высочайшим приказам. Это потребовало немалого мужества, т.к. дело явно шло к войне между двумя странами, и британское правительство установило за ним тайный надзор, лишавший его возможности выехать по собственному желанию из страны.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02691"/>
            <a:ext cx="2720213" cy="325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6506425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Начало письма к Якову Ивановичу «О двух русских пленных»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68589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Даже после смерти Павла в 1801 и воцарению на престол Александра Первого, когда Воронцов был восстановлен в должности, в 1807 после подписания Тильзитского мира между Россией и Францией, русские дипломаты вновь вынуждены были покинуть Англию. Чередой немалых усилий Яков Иванович ,с некоторыми людьми из посольской церкви, смог остаться в Лондоне. Смирнов продолжал активно действовать в Лондоне в течение всего периода российско-британского конфликта 1807 - 1812 годов. Служба в православной церкви не прекращалась ни на один день. Кроме того, он по-прежнему снабжал высших российских чиновников подробной информацией о политике британского правительства, рискуя, как минимум, своей свободой. Он был глазами и ушами Российской Империи, поставляя самые важные и точные сведения. В декабре 1812 г. Смирнов встречал в Лондоне нового российского посла Христофора Ливена, которому передал ключи от сохраненного им посольского дома и ценнейший архив лондонской миссии. </a:t>
            </a:r>
          </a:p>
        </p:txBody>
      </p:sp>
      <p:sp>
        <p:nvSpPr>
          <p:cNvPr id="3" name="AutoShape 2" descr="Лондон. Церковь Успения Пресвятой Богородицы (посольская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5" y="4507965"/>
            <a:ext cx="2737022" cy="218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https://upload.wikimedia.org/wikipedia/commons/thumb/3/3a/LORD_JOHN_RUSSELL_-_37_Chesham_Place_Belgravia_London_SW1X_6HB.jpg/220px-LORD_JOHN_RUSSELL_-_37_Chesham_Place_Belgravia_London_SW1X_6H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629"/>
            <a:ext cx="1728192" cy="23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35759" y="6021288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Здание, в котором находилось посольство Российской Империи,</a:t>
            </a:r>
          </a:p>
          <a:p>
            <a:r>
              <a:rPr lang="en-US" sz="1600" b="1" i="1" dirty="0" smtClean="0"/>
              <a:t>37 Chesham Place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77921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Смирнов увлекался многими вещами, был покровителем художников, интересовался различными изобретениями. До самого конца жизни он принимал у себя русских гостей. К году своей смерти Яков Иванович превратился в живой памятник XVIII века.</a:t>
            </a:r>
            <a:r>
              <a:rPr lang="ru-RU" dirty="0"/>
              <a:t> Смирнов умер 16 апреля 1840 г. и был похоронен на кладбище Кэнсал Грин. В России никто не откликнулся на это печальное </a:t>
            </a:r>
            <a:r>
              <a:rPr lang="ru-RU" dirty="0" smtClean="0"/>
              <a:t>событие, и после, Яков Иванович Смирнов не заинтересовал ни одного крупного историка, хотя, как было сказано в начале, его деятельность нельзя было переценить. По мнению современников «Смирнов был </a:t>
            </a:r>
            <a:r>
              <a:rPr lang="ru-RU" dirty="0"/>
              <a:t>своеобразным хранилищем всех знаний об Англии, существовавших в России в конце XVIII - начале XIX </a:t>
            </a:r>
            <a:r>
              <a:rPr lang="ru-RU" dirty="0" smtClean="0"/>
              <a:t>веков.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2898440" cy="341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1920" y="4337809"/>
            <a:ext cx="22322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Начало письма к Смирнову от Михаила Макарова</a:t>
            </a:r>
          </a:p>
          <a:p>
            <a:r>
              <a:rPr lang="ru-RU" sz="1600" b="1" i="1" dirty="0" smtClean="0"/>
              <a:t>«О некоем Константине</a:t>
            </a:r>
            <a:r>
              <a:rPr lang="ru-RU" sz="1600" b="1" i="1" dirty="0" smtClean="0"/>
              <a:t>» В письме озвучена просьба прислать из Лондона телескоп.</a:t>
            </a:r>
            <a:endParaRPr lang="ru-RU" sz="16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38" y="4365104"/>
            <a:ext cx="3101758" cy="188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628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4485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63079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Могила Якова Ивановича Смирнова-Линицкого в Лондоне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39329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770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Елена Анатольевна Юшина</cp:lastModifiedBy>
  <cp:revision>20</cp:revision>
  <dcterms:created xsi:type="dcterms:W3CDTF">2023-05-03T19:26:03Z</dcterms:created>
  <dcterms:modified xsi:type="dcterms:W3CDTF">2023-05-11T11:12:20Z</dcterms:modified>
</cp:coreProperties>
</file>