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4-02T19:05:38.724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69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5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64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656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1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5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1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17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791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2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E9A51B2-ABCC-5243-8815-BA4739376CB2}" type="datetimeFigureOut">
              <a:rPr lang="ru-RU" smtClean="0"/>
              <a:t>02.04.2023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06D8032-4EF9-3E41-8A35-B593CD1BBB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436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6A979-5A13-F944-B97F-BF2A17BF87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/>
              <a:t>Отчёт </a:t>
            </a:r>
            <a:r>
              <a:rPr lang="ru-RU" sz="4000" dirty="0" err="1"/>
              <a:t>Селецкого</a:t>
            </a:r>
            <a:r>
              <a:rPr lang="ru-RU" sz="4000" dirty="0"/>
              <a:t> </a:t>
            </a:r>
            <a:r>
              <a:rPr lang="ru-RU" sz="4000" dirty="0" err="1"/>
              <a:t>Алексагдра</a:t>
            </a:r>
            <a:r>
              <a:rPr lang="ru-RU" sz="4000" dirty="0"/>
              <a:t> 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A19C4D7-6623-A74E-A228-B170F88C5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290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5E12C-B421-3247-86C6-66DA27F4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013" y="113017"/>
            <a:ext cx="10603787" cy="1325365"/>
          </a:xfrm>
        </p:spPr>
        <p:txBody>
          <a:bodyPr/>
          <a:lstStyle/>
          <a:p>
            <a:r>
              <a:rPr lang="ru-RU" dirty="0"/>
              <a:t>                      Франц Лефорт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E6578D-5AEF-E243-B01B-7C6E4226A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9" y="1561673"/>
            <a:ext cx="6914508" cy="43151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Приглашение иноземных специалистов расширилось в годы царствования Алексея Михайловича. Среди завербованных офицеров были голландцы, немцы,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курляндцы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даже швейцарцы, о родине которых тогда мало что еще знали в России. Полки иноземного строя составляли к концу XVII в. до половины всего русского войска. Среди тех, кто прибыл в Россию для обучения и руководства новыми полками, и был Франц Лефорт.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 Лефортов (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Лифорти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происходил из Шотландии. Нобль (дворянин)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Этьен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Лифорти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1496 г. числился капитаном кирасиров на службе у герцогов савойских. Со временем он обосновался на жительство в городе Кони Пьемонтского княжества (ныне - Северная Италия).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Этьена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было, по крайне мере, двое детей: один носил имя отца, имя второго не сохранилось. Лефорт (постепенно утвердился именно этот вариант фамилии) имел в Кони на площади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Сент-Амбруаз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домик с портиком и магазином. </a:t>
            </a: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Первое знакомство царя с Лефортом относится к 3 сентября 1690 г. С тех пор Петр часто оставался у него с обеда до вечера, а иногда и ночевал.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Лефорт, Франц Яковлевич — Википедия">
            <a:extLst>
              <a:ext uri="{FF2B5EF4-FFF2-40B4-BE49-F238E27FC236}">
                <a16:creationId xmlns:a16="http://schemas.microsoft.com/office/drawing/2014/main" id="{EC14C0C2-5126-4841-9249-EBEAF16E98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330" y="1523144"/>
            <a:ext cx="3107540" cy="3811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B5F1B6-B44B-D247-95C9-AAE6666D3A95}"/>
              </a:ext>
            </a:extLst>
          </p:cNvPr>
          <p:cNvSpPr txBox="1"/>
          <p:nvPr/>
        </p:nvSpPr>
        <p:spPr>
          <a:xfrm>
            <a:off x="8405330" y="5599416"/>
            <a:ext cx="3235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effectLst/>
              </a:rPr>
              <a:t>Портрет Ф. Я. Лефорта конца </a:t>
            </a:r>
            <a:r>
              <a:rPr lang="en-US" dirty="0">
                <a:effectLst/>
              </a:rPr>
              <a:t>XVII </a:t>
            </a:r>
            <a:r>
              <a:rPr lang="ru-RU" dirty="0">
                <a:effectLst/>
              </a:rPr>
              <a:t>века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600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54F10-BA1F-FA47-A717-A9315EDD8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        Лекция для 3 и 4 класса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D9A5F6-7B70-624E-806F-A447B38A2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конце января я с Андреем Кузнецовым провели лекцию </a:t>
            </a:r>
            <a:r>
              <a:rPr lang="en-US" dirty="0"/>
              <a:t>’</a:t>
            </a:r>
            <a:r>
              <a:rPr lang="ru-RU" dirty="0"/>
              <a:t>Операция Уран</a:t>
            </a:r>
            <a:r>
              <a:rPr lang="en-US" dirty="0"/>
              <a:t>’</a:t>
            </a:r>
            <a:r>
              <a:rPr lang="ru-RU" dirty="0"/>
              <a:t>. Третьеклассники и четвероклассники были заинтересованы нашей презентацией. С их стороны было задано много вопросов, на которые мы пытались ответь доходчиво и понятно.</a:t>
            </a:r>
          </a:p>
        </p:txBody>
      </p:sp>
    </p:spTree>
    <p:extLst>
      <p:ext uri="{BB962C8B-B14F-4D97-AF65-F5344CB8AC3E}">
        <p14:creationId xmlns:p14="http://schemas.microsoft.com/office/powerpoint/2010/main" val="298813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6C9777-0061-DF41-B3E5-7E7D65768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330520"/>
            <a:ext cx="10058400" cy="1609344"/>
          </a:xfrm>
        </p:spPr>
        <p:txBody>
          <a:bodyPr>
            <a:normAutofit/>
          </a:bodyPr>
          <a:lstStyle/>
          <a:p>
            <a:r>
              <a:rPr lang="ru-RU" sz="3600" dirty="0"/>
              <a:t>Конференция в школе </a:t>
            </a:r>
            <a:r>
              <a:rPr lang="en-US" sz="3600" dirty="0"/>
              <a:t>‘</a:t>
            </a:r>
            <a:r>
              <a:rPr lang="ru-RU" sz="3600" dirty="0" err="1"/>
              <a:t>эллада</a:t>
            </a:r>
            <a:r>
              <a:rPr lang="en-US" sz="3600" dirty="0"/>
              <a:t>’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2DF748-D01F-C847-BB8C-A9DAEF61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17 марта вместо уроков я выступил на конференции. Темой моего проекта стали </a:t>
            </a:r>
            <a:r>
              <a:rPr lang="en-US" dirty="0"/>
              <a:t>‘</a:t>
            </a:r>
            <a:r>
              <a:rPr lang="ru-RU" dirty="0"/>
              <a:t>Русско-турецкие отношения до 2 второй мировой войны</a:t>
            </a:r>
            <a:r>
              <a:rPr lang="en-US" dirty="0"/>
              <a:t>’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 16 века до 1 первой войны отношения между Россией и Турцией были непростые. Постоянные войны, междоусобицы и конфликты составляли содержание взаимоотношений этих двух государств. Но после 1 первой мировой войны Россия сближается с Турцией. С тех пор Турция для нас является «эксклюзивным» партнером. Эта особенность сложилась в рассматриваемый период.</a:t>
            </a:r>
          </a:p>
        </p:txBody>
      </p:sp>
    </p:spTree>
    <p:extLst>
      <p:ext uri="{BB962C8B-B14F-4D97-AF65-F5344CB8AC3E}">
        <p14:creationId xmlns:p14="http://schemas.microsoft.com/office/powerpoint/2010/main" val="63998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830C4E-122E-DA4C-8F63-0DF51886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                        Итог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78CDA5-2658-F542-A5E1-4C8F40B05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Проделав всю эту объёмную, я понял, как работать с литературой и источниками из интернета. Также я узнал то, что мне было интересно и то, что в школе может быть не </a:t>
            </a:r>
            <a:r>
              <a:rPr lang="ru-RU" dirty="0" err="1"/>
              <a:t>расссказано</a:t>
            </a:r>
            <a:r>
              <a:rPr lang="ru-RU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628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{DD522E74-231D-3F47-AFDE-9FB6CD5AE01F}tf10001070</Template>
  <TotalTime>62</TotalTime>
  <Words>371</Words>
  <Application>Microsoft Macintosh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4" baseType="lpstr">
      <vt:lpstr>Arial</vt:lpstr>
      <vt:lpstr>Calibri</vt:lpstr>
      <vt:lpstr>Cambria</vt:lpstr>
      <vt:lpstr>Rockwell</vt:lpstr>
      <vt:lpstr>Rockwell Condensed</vt:lpstr>
      <vt:lpstr>Rockwell Extra Bold</vt:lpstr>
      <vt:lpstr>Times New Roman</vt:lpstr>
      <vt:lpstr>Wingdings</vt:lpstr>
      <vt:lpstr>Дерево</vt:lpstr>
      <vt:lpstr>Отчёт Селецкого Алексагдра  </vt:lpstr>
      <vt:lpstr>                      Франц Лефорт</vt:lpstr>
      <vt:lpstr>        Лекция для 3 и 4 класса</vt:lpstr>
      <vt:lpstr>Конференция в школе ‘эллада’</vt:lpstr>
      <vt:lpstr>                         Итог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Селецкого Алексагдра  </dc:title>
  <dc:creator>Microsoft Office User</dc:creator>
  <cp:lastModifiedBy>Microsoft Office User</cp:lastModifiedBy>
  <cp:revision>1</cp:revision>
  <dcterms:created xsi:type="dcterms:W3CDTF">2023-04-02T15:55:12Z</dcterms:created>
  <dcterms:modified xsi:type="dcterms:W3CDTF">2023-04-02T16:57:50Z</dcterms:modified>
</cp:coreProperties>
</file>