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3190" autoAdjust="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0EA99-E9B5-406A-892B-21167C3794C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C604B-F20C-495C-8C68-93C1CC03A148}">
      <dgm:prSet phldrT="[Текст]"/>
      <dgm:spPr/>
      <dgm:t>
        <a:bodyPr/>
        <a:lstStyle/>
        <a:p>
          <a:r>
            <a:rPr lang="ru-RU" dirty="0" smtClean="0"/>
            <a:t>либеральная</a:t>
          </a:r>
          <a:endParaRPr lang="ru-RU" dirty="0"/>
        </a:p>
      </dgm:t>
    </dgm:pt>
    <dgm:pt modelId="{F6C03771-0DBB-40B3-B9B5-CC2402DB2951}" type="parTrans" cxnId="{32D4EA40-DC11-4195-B660-2114131B8F4B}">
      <dgm:prSet/>
      <dgm:spPr/>
      <dgm:t>
        <a:bodyPr/>
        <a:lstStyle/>
        <a:p>
          <a:endParaRPr lang="ru-RU"/>
        </a:p>
      </dgm:t>
    </dgm:pt>
    <dgm:pt modelId="{4F85C332-06E5-4D32-BD97-9D1DB2689AD8}" type="sibTrans" cxnId="{32D4EA40-DC11-4195-B660-2114131B8F4B}">
      <dgm:prSet/>
      <dgm:spPr/>
      <dgm:t>
        <a:bodyPr/>
        <a:lstStyle/>
        <a:p>
          <a:endParaRPr lang="ru-RU"/>
        </a:p>
      </dgm:t>
    </dgm:pt>
    <dgm:pt modelId="{6C0D9560-75FF-4AC1-BE4D-519F1C8F9CD4}">
      <dgm:prSet phldrT="[Текст]"/>
      <dgm:spPr/>
      <dgm:t>
        <a:bodyPr/>
        <a:lstStyle/>
        <a:p>
          <a:r>
            <a:rPr lang="ru-RU" dirty="0" smtClean="0"/>
            <a:t>признание причинности революции</a:t>
          </a:r>
          <a:endParaRPr lang="ru-RU" dirty="0"/>
        </a:p>
      </dgm:t>
    </dgm:pt>
    <dgm:pt modelId="{C73097C9-7A9A-4AB9-B4F4-31393D6149A1}" type="parTrans" cxnId="{2BD5D06E-01DF-4566-8BAF-9B845AC98245}">
      <dgm:prSet/>
      <dgm:spPr/>
      <dgm:t>
        <a:bodyPr/>
        <a:lstStyle/>
        <a:p>
          <a:endParaRPr lang="ru-RU"/>
        </a:p>
      </dgm:t>
    </dgm:pt>
    <dgm:pt modelId="{0EFAEFF0-CA47-418A-8E53-1E8C9BB1E7DC}" type="sibTrans" cxnId="{2BD5D06E-01DF-4566-8BAF-9B845AC98245}">
      <dgm:prSet/>
      <dgm:spPr/>
      <dgm:t>
        <a:bodyPr/>
        <a:lstStyle/>
        <a:p>
          <a:endParaRPr lang="ru-RU"/>
        </a:p>
      </dgm:t>
    </dgm:pt>
    <dgm:pt modelId="{A87DE32B-C1FE-4F75-BF46-F82DD6953BD4}">
      <dgm:prSet phldrT="[Текст]"/>
      <dgm:spPr/>
      <dgm:t>
        <a:bodyPr/>
        <a:lstStyle/>
        <a:p>
          <a:r>
            <a:rPr lang="ru-RU" dirty="0" smtClean="0"/>
            <a:t>стихийный характер революции</a:t>
          </a:r>
          <a:endParaRPr lang="ru-RU" dirty="0"/>
        </a:p>
      </dgm:t>
    </dgm:pt>
    <dgm:pt modelId="{AF5D8BD6-31AB-45AD-B4B1-DE4337BF58A2}" type="parTrans" cxnId="{7EA09687-A89F-49B4-B8B0-813D94D66C7C}">
      <dgm:prSet/>
      <dgm:spPr/>
      <dgm:t>
        <a:bodyPr/>
        <a:lstStyle/>
        <a:p>
          <a:endParaRPr lang="ru-RU"/>
        </a:p>
      </dgm:t>
    </dgm:pt>
    <dgm:pt modelId="{E1F2B283-6CCA-4C7A-9547-ED99F9059014}" type="sibTrans" cxnId="{7EA09687-A89F-49B4-B8B0-813D94D66C7C}">
      <dgm:prSet/>
      <dgm:spPr/>
      <dgm:t>
        <a:bodyPr/>
        <a:lstStyle/>
        <a:p>
          <a:endParaRPr lang="ru-RU"/>
        </a:p>
      </dgm:t>
    </dgm:pt>
    <dgm:pt modelId="{6CF76CFE-808A-4CEB-9813-860B475E9C25}">
      <dgm:prSet phldrT="[Текст]"/>
      <dgm:spPr/>
      <dgm:t>
        <a:bodyPr/>
        <a:lstStyle/>
        <a:p>
          <a:r>
            <a:rPr lang="ru-RU" dirty="0" smtClean="0"/>
            <a:t>консервативная</a:t>
          </a:r>
          <a:endParaRPr lang="ru-RU" dirty="0"/>
        </a:p>
      </dgm:t>
    </dgm:pt>
    <dgm:pt modelId="{1F537CC8-33BF-41FE-99F7-D305EFAEF5BE}" type="parTrans" cxnId="{5D8781AB-025D-4C90-B287-8EE4FAB6DDF4}">
      <dgm:prSet/>
      <dgm:spPr/>
      <dgm:t>
        <a:bodyPr/>
        <a:lstStyle/>
        <a:p>
          <a:endParaRPr lang="ru-RU"/>
        </a:p>
      </dgm:t>
    </dgm:pt>
    <dgm:pt modelId="{9B36078B-5965-42A6-B336-663FBAA4415A}" type="sibTrans" cxnId="{5D8781AB-025D-4C90-B287-8EE4FAB6DDF4}">
      <dgm:prSet/>
      <dgm:spPr/>
      <dgm:t>
        <a:bodyPr/>
        <a:lstStyle/>
        <a:p>
          <a:endParaRPr lang="ru-RU"/>
        </a:p>
      </dgm:t>
    </dgm:pt>
    <dgm:pt modelId="{8E5A034F-4F8D-492C-BC09-08F7AD2DC604}">
      <dgm:prSet phldrT="[Текст]"/>
      <dgm:spPr/>
      <dgm:t>
        <a:bodyPr/>
        <a:lstStyle/>
        <a:p>
          <a:r>
            <a:rPr lang="ru-RU" dirty="0" smtClean="0"/>
            <a:t>особый путь развития России</a:t>
          </a:r>
          <a:endParaRPr lang="ru-RU" dirty="0"/>
        </a:p>
      </dgm:t>
    </dgm:pt>
    <dgm:pt modelId="{1B65A227-E12D-491D-84BF-F152410E2EC1}" type="parTrans" cxnId="{375C1327-266C-43B4-882A-55A3C1A86339}">
      <dgm:prSet/>
      <dgm:spPr/>
      <dgm:t>
        <a:bodyPr/>
        <a:lstStyle/>
        <a:p>
          <a:endParaRPr lang="ru-RU"/>
        </a:p>
      </dgm:t>
    </dgm:pt>
    <dgm:pt modelId="{7CD2732F-04E6-48D9-B013-44A6BF2BA736}" type="sibTrans" cxnId="{375C1327-266C-43B4-882A-55A3C1A86339}">
      <dgm:prSet/>
      <dgm:spPr/>
      <dgm:t>
        <a:bodyPr/>
        <a:lstStyle/>
        <a:p>
          <a:endParaRPr lang="ru-RU"/>
        </a:p>
      </dgm:t>
    </dgm:pt>
    <dgm:pt modelId="{10578D63-DD12-4C3D-BECE-AA9A84B9E753}">
      <dgm:prSet phldrT="[Текст]"/>
      <dgm:spPr/>
      <dgm:t>
        <a:bodyPr/>
        <a:lstStyle/>
        <a:p>
          <a:r>
            <a:rPr lang="ru-RU" dirty="0" smtClean="0"/>
            <a:t>идеал – дореволюционная монархическая страна</a:t>
          </a:r>
          <a:endParaRPr lang="ru-RU" dirty="0"/>
        </a:p>
      </dgm:t>
    </dgm:pt>
    <dgm:pt modelId="{F082F2E0-85D8-4ABD-85D1-D0FA71F39C57}" type="parTrans" cxnId="{527C0728-96BA-4FB2-AC3D-13FA1D5EF845}">
      <dgm:prSet/>
      <dgm:spPr/>
      <dgm:t>
        <a:bodyPr/>
        <a:lstStyle/>
        <a:p>
          <a:endParaRPr lang="ru-RU"/>
        </a:p>
      </dgm:t>
    </dgm:pt>
    <dgm:pt modelId="{5DDAAE27-C3B7-413B-80D4-8652A4E49737}" type="sibTrans" cxnId="{527C0728-96BA-4FB2-AC3D-13FA1D5EF845}">
      <dgm:prSet/>
      <dgm:spPr/>
      <dgm:t>
        <a:bodyPr/>
        <a:lstStyle/>
        <a:p>
          <a:endParaRPr lang="ru-RU"/>
        </a:p>
      </dgm:t>
    </dgm:pt>
    <dgm:pt modelId="{D7D8D2ED-8DD9-41DB-B123-7BF015F4DB2F}">
      <dgm:prSet phldrT="[Текст]"/>
      <dgm:spPr/>
      <dgm:t>
        <a:bodyPr/>
        <a:lstStyle/>
        <a:p>
          <a:r>
            <a:rPr lang="ru-RU" dirty="0" smtClean="0"/>
            <a:t>социалистическая (марксистско-ленинская)</a:t>
          </a:r>
          <a:endParaRPr lang="ru-RU" dirty="0"/>
        </a:p>
      </dgm:t>
    </dgm:pt>
    <dgm:pt modelId="{257CBBA3-F78E-49E8-A3E2-5BEB39564901}" type="parTrans" cxnId="{A40F538E-F566-464E-AA4B-0A112F6E2FAD}">
      <dgm:prSet/>
      <dgm:spPr/>
      <dgm:t>
        <a:bodyPr/>
        <a:lstStyle/>
        <a:p>
          <a:endParaRPr lang="ru-RU"/>
        </a:p>
      </dgm:t>
    </dgm:pt>
    <dgm:pt modelId="{D13FC50F-FA68-4135-9058-FE681E491283}" type="sibTrans" cxnId="{A40F538E-F566-464E-AA4B-0A112F6E2FAD}">
      <dgm:prSet/>
      <dgm:spPr/>
      <dgm:t>
        <a:bodyPr/>
        <a:lstStyle/>
        <a:p>
          <a:endParaRPr lang="ru-RU"/>
        </a:p>
      </dgm:t>
    </dgm:pt>
    <dgm:pt modelId="{CFD16CF3-75C6-4433-8792-6517E8BFE327}">
      <dgm:prSet phldrT="[Текст]"/>
      <dgm:spPr/>
      <dgm:t>
        <a:bodyPr/>
        <a:lstStyle/>
        <a:p>
          <a:r>
            <a:rPr lang="ru-RU" dirty="0" smtClean="0"/>
            <a:t>признание закономерности революционных событий</a:t>
          </a:r>
          <a:endParaRPr lang="ru-RU" dirty="0"/>
        </a:p>
      </dgm:t>
    </dgm:pt>
    <dgm:pt modelId="{3F6A791A-6D7C-4416-A32E-6AA88C27DFBF}" type="parTrans" cxnId="{6C4C96C0-1600-489C-A934-7112F45E9F7C}">
      <dgm:prSet/>
      <dgm:spPr/>
      <dgm:t>
        <a:bodyPr/>
        <a:lstStyle/>
        <a:p>
          <a:endParaRPr lang="ru-RU"/>
        </a:p>
      </dgm:t>
    </dgm:pt>
    <dgm:pt modelId="{AF7276B9-2F6C-4EA2-B6B6-32B5AE21658A}" type="sibTrans" cxnId="{6C4C96C0-1600-489C-A934-7112F45E9F7C}">
      <dgm:prSet/>
      <dgm:spPr/>
      <dgm:t>
        <a:bodyPr/>
        <a:lstStyle/>
        <a:p>
          <a:endParaRPr lang="ru-RU"/>
        </a:p>
      </dgm:t>
    </dgm:pt>
    <dgm:pt modelId="{90BECB8D-B667-4A4C-91DB-6914927A5D08}">
      <dgm:prSet phldrT="[Текст]"/>
      <dgm:spPr/>
      <dgm:t>
        <a:bodyPr/>
        <a:lstStyle/>
        <a:p>
          <a:r>
            <a:rPr lang="ru-RU" dirty="0" smtClean="0"/>
            <a:t>отрицание неизбежности революции</a:t>
          </a:r>
          <a:endParaRPr lang="ru-RU" dirty="0"/>
        </a:p>
      </dgm:t>
    </dgm:pt>
    <dgm:pt modelId="{558386B9-AC29-492A-B803-A9A44D9FA0CA}" type="parTrans" cxnId="{A944F4D9-1FD7-465E-8438-C6F0392E2257}">
      <dgm:prSet/>
      <dgm:spPr/>
      <dgm:t>
        <a:bodyPr/>
        <a:lstStyle/>
        <a:p>
          <a:endParaRPr lang="ru-RU"/>
        </a:p>
      </dgm:t>
    </dgm:pt>
    <dgm:pt modelId="{AE9E9C12-4760-46B3-B5FB-9CB10D89C33E}" type="sibTrans" cxnId="{A944F4D9-1FD7-465E-8438-C6F0392E2257}">
      <dgm:prSet/>
      <dgm:spPr/>
      <dgm:t>
        <a:bodyPr/>
        <a:lstStyle/>
        <a:p>
          <a:endParaRPr lang="ru-RU"/>
        </a:p>
      </dgm:t>
    </dgm:pt>
    <dgm:pt modelId="{C138EC12-CD16-4299-B306-C6F8345E9BFB}">
      <dgm:prSet phldrT="[Текст]"/>
      <dgm:spPr/>
      <dgm:t>
        <a:bodyPr/>
        <a:lstStyle/>
        <a:p>
          <a:r>
            <a:rPr lang="ru-RU" dirty="0" smtClean="0"/>
            <a:t>организованный характер революции</a:t>
          </a:r>
          <a:endParaRPr lang="ru-RU" dirty="0"/>
        </a:p>
      </dgm:t>
    </dgm:pt>
    <dgm:pt modelId="{7F940552-D4E8-421F-8824-11600F350737}" type="parTrans" cxnId="{FA8D978F-5CCA-45A9-8310-756927BD4CEE}">
      <dgm:prSet/>
      <dgm:spPr/>
      <dgm:t>
        <a:bodyPr/>
        <a:lstStyle/>
        <a:p>
          <a:endParaRPr lang="ru-RU"/>
        </a:p>
      </dgm:t>
    </dgm:pt>
    <dgm:pt modelId="{7FEA59A7-C585-453E-9B39-38C993B3B061}" type="sibTrans" cxnId="{FA8D978F-5CCA-45A9-8310-756927BD4CEE}">
      <dgm:prSet/>
      <dgm:spPr/>
      <dgm:t>
        <a:bodyPr/>
        <a:lstStyle/>
        <a:p>
          <a:endParaRPr lang="ru-RU"/>
        </a:p>
      </dgm:t>
    </dgm:pt>
    <dgm:pt modelId="{0D23F6E2-9DA4-4C44-96AE-64DFE3C4E5DA}" type="pres">
      <dgm:prSet presAssocID="{BA40EA99-E9B5-406A-892B-21167C3794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C1C205-2621-4E6F-98EB-F75444D990C5}" type="pres">
      <dgm:prSet presAssocID="{73FC604B-F20C-495C-8C68-93C1CC03A148}" presName="root" presStyleCnt="0"/>
      <dgm:spPr/>
    </dgm:pt>
    <dgm:pt modelId="{A2BBE601-8F6F-48CC-AB73-8BDD37B54985}" type="pres">
      <dgm:prSet presAssocID="{73FC604B-F20C-495C-8C68-93C1CC03A148}" presName="rootComposite" presStyleCnt="0"/>
      <dgm:spPr/>
    </dgm:pt>
    <dgm:pt modelId="{708DBBF1-CAED-4B3F-9986-5DB3DD7DE286}" type="pres">
      <dgm:prSet presAssocID="{73FC604B-F20C-495C-8C68-93C1CC03A148}" presName="rootText" presStyleLbl="node1" presStyleIdx="0" presStyleCnt="3" custScaleX="129718"/>
      <dgm:spPr/>
    </dgm:pt>
    <dgm:pt modelId="{0A0A2E5D-F2C2-455A-81B8-5FD744397F28}" type="pres">
      <dgm:prSet presAssocID="{73FC604B-F20C-495C-8C68-93C1CC03A148}" presName="rootConnector" presStyleLbl="node1" presStyleIdx="0" presStyleCnt="3"/>
      <dgm:spPr/>
    </dgm:pt>
    <dgm:pt modelId="{5B4C1CEA-EA73-453D-B6AC-D18C42F169EC}" type="pres">
      <dgm:prSet presAssocID="{73FC604B-F20C-495C-8C68-93C1CC03A148}" presName="childShape" presStyleCnt="0"/>
      <dgm:spPr/>
    </dgm:pt>
    <dgm:pt modelId="{D6CF326A-29C4-4519-A30A-854ADAB39D6E}" type="pres">
      <dgm:prSet presAssocID="{C73097C9-7A9A-4AB9-B4F4-31393D6149A1}" presName="Name13" presStyleLbl="parChTrans1D2" presStyleIdx="0" presStyleCnt="7"/>
      <dgm:spPr/>
    </dgm:pt>
    <dgm:pt modelId="{D75A15E3-CB42-48BC-8766-9FB3BD988376}" type="pres">
      <dgm:prSet presAssocID="{6C0D9560-75FF-4AC1-BE4D-519F1C8F9CD4}" presName="childText" presStyleLbl="bgAcc1" presStyleIdx="0" presStyleCnt="7" custScaleX="129718">
        <dgm:presLayoutVars>
          <dgm:bulletEnabled val="1"/>
        </dgm:presLayoutVars>
      </dgm:prSet>
      <dgm:spPr/>
    </dgm:pt>
    <dgm:pt modelId="{00C41B4A-F640-46B8-9244-5BCE4A962140}" type="pres">
      <dgm:prSet presAssocID="{AF5D8BD6-31AB-45AD-B4B1-DE4337BF58A2}" presName="Name13" presStyleLbl="parChTrans1D2" presStyleIdx="1" presStyleCnt="7"/>
      <dgm:spPr/>
    </dgm:pt>
    <dgm:pt modelId="{2E62D712-2271-40D4-9F3B-792292C1F8AE}" type="pres">
      <dgm:prSet presAssocID="{A87DE32B-C1FE-4F75-BF46-F82DD6953BD4}" presName="childText" presStyleLbl="bgAcc1" presStyleIdx="1" presStyleCnt="7" custScaleX="129718">
        <dgm:presLayoutVars>
          <dgm:bulletEnabled val="1"/>
        </dgm:presLayoutVars>
      </dgm:prSet>
      <dgm:spPr/>
    </dgm:pt>
    <dgm:pt modelId="{AD1C00A7-B44A-4A25-99D2-55015CC8C49A}" type="pres">
      <dgm:prSet presAssocID="{6CF76CFE-808A-4CEB-9813-860B475E9C25}" presName="root" presStyleCnt="0"/>
      <dgm:spPr/>
    </dgm:pt>
    <dgm:pt modelId="{90FE261D-69B3-45EF-A835-52E64D9D79F2}" type="pres">
      <dgm:prSet presAssocID="{6CF76CFE-808A-4CEB-9813-860B475E9C25}" presName="rootComposite" presStyleCnt="0"/>
      <dgm:spPr/>
    </dgm:pt>
    <dgm:pt modelId="{D35727DA-6257-4F8D-BC39-766051B96CD5}" type="pres">
      <dgm:prSet presAssocID="{6CF76CFE-808A-4CEB-9813-860B475E9C25}" presName="rootText" presStyleLbl="node1" presStyleIdx="1" presStyleCnt="3" custScaleX="129718"/>
      <dgm:spPr/>
    </dgm:pt>
    <dgm:pt modelId="{739798E3-1BC0-40AA-B19A-99FEDAE320BC}" type="pres">
      <dgm:prSet presAssocID="{6CF76CFE-808A-4CEB-9813-860B475E9C25}" presName="rootConnector" presStyleLbl="node1" presStyleIdx="1" presStyleCnt="3"/>
      <dgm:spPr/>
    </dgm:pt>
    <dgm:pt modelId="{05364CD2-430E-4E4C-A0A8-F3A1E67A98FB}" type="pres">
      <dgm:prSet presAssocID="{6CF76CFE-808A-4CEB-9813-860B475E9C25}" presName="childShape" presStyleCnt="0"/>
      <dgm:spPr/>
    </dgm:pt>
    <dgm:pt modelId="{B6554490-C584-4B5B-9076-9B31C5F7BFA0}" type="pres">
      <dgm:prSet presAssocID="{1B65A227-E12D-491D-84BF-F152410E2EC1}" presName="Name13" presStyleLbl="parChTrans1D2" presStyleIdx="2" presStyleCnt="7"/>
      <dgm:spPr/>
    </dgm:pt>
    <dgm:pt modelId="{CBBD6A83-8B58-4D91-AABC-F98C6250D795}" type="pres">
      <dgm:prSet presAssocID="{8E5A034F-4F8D-492C-BC09-08F7AD2DC604}" presName="childText" presStyleLbl="bgAcc1" presStyleIdx="2" presStyleCnt="7" custScaleX="12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107D3-15CE-48A6-915A-395914BB64EA}" type="pres">
      <dgm:prSet presAssocID="{F082F2E0-85D8-4ABD-85D1-D0FA71F39C57}" presName="Name13" presStyleLbl="parChTrans1D2" presStyleIdx="3" presStyleCnt="7"/>
      <dgm:spPr/>
    </dgm:pt>
    <dgm:pt modelId="{CE220EC1-3FE2-4AFE-9017-3A2E43E138A5}" type="pres">
      <dgm:prSet presAssocID="{10578D63-DD12-4C3D-BECE-AA9A84B9E753}" presName="childText" presStyleLbl="bgAcc1" presStyleIdx="3" presStyleCnt="7" custScaleX="129718">
        <dgm:presLayoutVars>
          <dgm:bulletEnabled val="1"/>
        </dgm:presLayoutVars>
      </dgm:prSet>
      <dgm:spPr/>
    </dgm:pt>
    <dgm:pt modelId="{B65A54D4-F842-4709-B0A8-E3E8F95D0720}" type="pres">
      <dgm:prSet presAssocID="{558386B9-AC29-492A-B803-A9A44D9FA0CA}" presName="Name13" presStyleLbl="parChTrans1D2" presStyleIdx="4" presStyleCnt="7"/>
      <dgm:spPr/>
    </dgm:pt>
    <dgm:pt modelId="{A304EF52-8D4C-4148-9EFF-3DA7C74EDD9E}" type="pres">
      <dgm:prSet presAssocID="{90BECB8D-B667-4A4C-91DB-6914927A5D08}" presName="childText" presStyleLbl="bgAcc1" presStyleIdx="4" presStyleCnt="7" custScaleX="129718">
        <dgm:presLayoutVars>
          <dgm:bulletEnabled val="1"/>
        </dgm:presLayoutVars>
      </dgm:prSet>
      <dgm:spPr/>
    </dgm:pt>
    <dgm:pt modelId="{19AAF92A-5300-4106-AE1D-81677E73B5F4}" type="pres">
      <dgm:prSet presAssocID="{D7D8D2ED-8DD9-41DB-B123-7BF015F4DB2F}" presName="root" presStyleCnt="0"/>
      <dgm:spPr/>
    </dgm:pt>
    <dgm:pt modelId="{8A794A2C-0408-484C-A200-30C95A88025A}" type="pres">
      <dgm:prSet presAssocID="{D7D8D2ED-8DD9-41DB-B123-7BF015F4DB2F}" presName="rootComposite" presStyleCnt="0"/>
      <dgm:spPr/>
    </dgm:pt>
    <dgm:pt modelId="{3DCE4650-1C03-4F86-86D0-FBA0DEADADE4}" type="pres">
      <dgm:prSet presAssocID="{D7D8D2ED-8DD9-41DB-B123-7BF015F4DB2F}" presName="rootText" presStyleLbl="node1" presStyleIdx="2" presStyleCnt="3" custScaleX="129718"/>
      <dgm:spPr/>
    </dgm:pt>
    <dgm:pt modelId="{6FBB6D51-9AAE-4C46-8045-A2C5A761FF14}" type="pres">
      <dgm:prSet presAssocID="{D7D8D2ED-8DD9-41DB-B123-7BF015F4DB2F}" presName="rootConnector" presStyleLbl="node1" presStyleIdx="2" presStyleCnt="3"/>
      <dgm:spPr/>
    </dgm:pt>
    <dgm:pt modelId="{5C3CFCEC-3500-405F-BF72-036900834DCA}" type="pres">
      <dgm:prSet presAssocID="{D7D8D2ED-8DD9-41DB-B123-7BF015F4DB2F}" presName="childShape" presStyleCnt="0"/>
      <dgm:spPr/>
    </dgm:pt>
    <dgm:pt modelId="{938CD7B6-9613-42B5-B9EC-C96F5D685745}" type="pres">
      <dgm:prSet presAssocID="{3F6A791A-6D7C-4416-A32E-6AA88C27DFBF}" presName="Name13" presStyleLbl="parChTrans1D2" presStyleIdx="5" presStyleCnt="7"/>
      <dgm:spPr/>
    </dgm:pt>
    <dgm:pt modelId="{5EBCF5C5-C215-4971-AC06-3BD5D9D09FBD}" type="pres">
      <dgm:prSet presAssocID="{CFD16CF3-75C6-4433-8792-6517E8BFE327}" presName="childText" presStyleLbl="bgAcc1" presStyleIdx="5" presStyleCnt="7" custScaleX="129718">
        <dgm:presLayoutVars>
          <dgm:bulletEnabled val="1"/>
        </dgm:presLayoutVars>
      </dgm:prSet>
      <dgm:spPr/>
    </dgm:pt>
    <dgm:pt modelId="{ACEF4A2A-D611-470E-81E6-8AE6AD6C0E98}" type="pres">
      <dgm:prSet presAssocID="{7F940552-D4E8-421F-8824-11600F350737}" presName="Name13" presStyleLbl="parChTrans1D2" presStyleIdx="6" presStyleCnt="7"/>
      <dgm:spPr/>
    </dgm:pt>
    <dgm:pt modelId="{7BB1EDA8-3D40-4838-ACA1-EB93075BD4C3}" type="pres">
      <dgm:prSet presAssocID="{C138EC12-CD16-4299-B306-C6F8345E9BFB}" presName="childText" presStyleLbl="bgAcc1" presStyleIdx="6" presStyleCnt="7" custScaleX="129718">
        <dgm:presLayoutVars>
          <dgm:bulletEnabled val="1"/>
        </dgm:presLayoutVars>
      </dgm:prSet>
      <dgm:spPr/>
    </dgm:pt>
  </dgm:ptLst>
  <dgm:cxnLst>
    <dgm:cxn modelId="{ED778AF9-17C5-41D7-A73C-98AEC55E2F5E}" type="presOf" srcId="{F082F2E0-85D8-4ABD-85D1-D0FA71F39C57}" destId="{4CA107D3-15CE-48A6-915A-395914BB64EA}" srcOrd="0" destOrd="0" presId="urn:microsoft.com/office/officeart/2005/8/layout/hierarchy3"/>
    <dgm:cxn modelId="{2BD5D06E-01DF-4566-8BAF-9B845AC98245}" srcId="{73FC604B-F20C-495C-8C68-93C1CC03A148}" destId="{6C0D9560-75FF-4AC1-BE4D-519F1C8F9CD4}" srcOrd="0" destOrd="0" parTransId="{C73097C9-7A9A-4AB9-B4F4-31393D6149A1}" sibTransId="{0EFAEFF0-CA47-418A-8E53-1E8C9BB1E7DC}"/>
    <dgm:cxn modelId="{FA8D978F-5CCA-45A9-8310-756927BD4CEE}" srcId="{D7D8D2ED-8DD9-41DB-B123-7BF015F4DB2F}" destId="{C138EC12-CD16-4299-B306-C6F8345E9BFB}" srcOrd="1" destOrd="0" parTransId="{7F940552-D4E8-421F-8824-11600F350737}" sibTransId="{7FEA59A7-C585-453E-9B39-38C993B3B061}"/>
    <dgm:cxn modelId="{D398B398-80E5-42F0-84BC-AB1CD2CB9123}" type="presOf" srcId="{10578D63-DD12-4C3D-BECE-AA9A84B9E753}" destId="{CE220EC1-3FE2-4AFE-9017-3A2E43E138A5}" srcOrd="0" destOrd="0" presId="urn:microsoft.com/office/officeart/2005/8/layout/hierarchy3"/>
    <dgm:cxn modelId="{A944F4D9-1FD7-465E-8438-C6F0392E2257}" srcId="{6CF76CFE-808A-4CEB-9813-860B475E9C25}" destId="{90BECB8D-B667-4A4C-91DB-6914927A5D08}" srcOrd="2" destOrd="0" parTransId="{558386B9-AC29-492A-B803-A9A44D9FA0CA}" sibTransId="{AE9E9C12-4760-46B3-B5FB-9CB10D89C33E}"/>
    <dgm:cxn modelId="{A40F538E-F566-464E-AA4B-0A112F6E2FAD}" srcId="{BA40EA99-E9B5-406A-892B-21167C3794C0}" destId="{D7D8D2ED-8DD9-41DB-B123-7BF015F4DB2F}" srcOrd="2" destOrd="0" parTransId="{257CBBA3-F78E-49E8-A3E2-5BEB39564901}" sibTransId="{D13FC50F-FA68-4135-9058-FE681E491283}"/>
    <dgm:cxn modelId="{E99E440E-ECAE-47C3-AD96-53079D0065D3}" type="presOf" srcId="{C73097C9-7A9A-4AB9-B4F4-31393D6149A1}" destId="{D6CF326A-29C4-4519-A30A-854ADAB39D6E}" srcOrd="0" destOrd="0" presId="urn:microsoft.com/office/officeart/2005/8/layout/hierarchy3"/>
    <dgm:cxn modelId="{1DB3BD9D-A57C-4FA8-A3B7-1234E3D37FE0}" type="presOf" srcId="{D7D8D2ED-8DD9-41DB-B123-7BF015F4DB2F}" destId="{3DCE4650-1C03-4F86-86D0-FBA0DEADADE4}" srcOrd="0" destOrd="0" presId="urn:microsoft.com/office/officeart/2005/8/layout/hierarchy3"/>
    <dgm:cxn modelId="{91683FCC-6057-470A-B160-D0E1E507CB9B}" type="presOf" srcId="{90BECB8D-B667-4A4C-91DB-6914927A5D08}" destId="{A304EF52-8D4C-4148-9EFF-3DA7C74EDD9E}" srcOrd="0" destOrd="0" presId="urn:microsoft.com/office/officeart/2005/8/layout/hierarchy3"/>
    <dgm:cxn modelId="{527C0728-96BA-4FB2-AC3D-13FA1D5EF845}" srcId="{6CF76CFE-808A-4CEB-9813-860B475E9C25}" destId="{10578D63-DD12-4C3D-BECE-AA9A84B9E753}" srcOrd="1" destOrd="0" parTransId="{F082F2E0-85D8-4ABD-85D1-D0FA71F39C57}" sibTransId="{5DDAAE27-C3B7-413B-80D4-8652A4E49737}"/>
    <dgm:cxn modelId="{4753380C-875C-4D92-9FF8-9FA244B599E4}" type="presOf" srcId="{6CF76CFE-808A-4CEB-9813-860B475E9C25}" destId="{739798E3-1BC0-40AA-B19A-99FEDAE320BC}" srcOrd="1" destOrd="0" presId="urn:microsoft.com/office/officeart/2005/8/layout/hierarchy3"/>
    <dgm:cxn modelId="{0D3E2BEC-D7B2-4A8C-9BDC-D1E16EC60307}" type="presOf" srcId="{6CF76CFE-808A-4CEB-9813-860B475E9C25}" destId="{D35727DA-6257-4F8D-BC39-766051B96CD5}" srcOrd="0" destOrd="0" presId="urn:microsoft.com/office/officeart/2005/8/layout/hierarchy3"/>
    <dgm:cxn modelId="{F83A9FA0-1CF2-4493-9BB1-C63FFE6AEDFE}" type="presOf" srcId="{C138EC12-CD16-4299-B306-C6F8345E9BFB}" destId="{7BB1EDA8-3D40-4838-ACA1-EB93075BD4C3}" srcOrd="0" destOrd="0" presId="urn:microsoft.com/office/officeart/2005/8/layout/hierarchy3"/>
    <dgm:cxn modelId="{1C0404A6-4DC3-4445-A6AF-598F0AD1DB0D}" type="presOf" srcId="{BA40EA99-E9B5-406A-892B-21167C3794C0}" destId="{0D23F6E2-9DA4-4C44-96AE-64DFE3C4E5DA}" srcOrd="0" destOrd="0" presId="urn:microsoft.com/office/officeart/2005/8/layout/hierarchy3"/>
    <dgm:cxn modelId="{5CD138B0-3F17-4448-B140-3141E0E1170E}" type="presOf" srcId="{558386B9-AC29-492A-B803-A9A44D9FA0CA}" destId="{B65A54D4-F842-4709-B0A8-E3E8F95D0720}" srcOrd="0" destOrd="0" presId="urn:microsoft.com/office/officeart/2005/8/layout/hierarchy3"/>
    <dgm:cxn modelId="{26E4C40E-4761-4ADE-BA87-19DF38C37065}" type="presOf" srcId="{CFD16CF3-75C6-4433-8792-6517E8BFE327}" destId="{5EBCF5C5-C215-4971-AC06-3BD5D9D09FBD}" srcOrd="0" destOrd="0" presId="urn:microsoft.com/office/officeart/2005/8/layout/hierarchy3"/>
    <dgm:cxn modelId="{9093CB21-C50F-4458-A7C3-68F20C7CE917}" type="presOf" srcId="{73FC604B-F20C-495C-8C68-93C1CC03A148}" destId="{708DBBF1-CAED-4B3F-9986-5DB3DD7DE286}" srcOrd="0" destOrd="0" presId="urn:microsoft.com/office/officeart/2005/8/layout/hierarchy3"/>
    <dgm:cxn modelId="{42CC5E70-A196-49D2-898E-7EED3EFF2694}" type="presOf" srcId="{A87DE32B-C1FE-4F75-BF46-F82DD6953BD4}" destId="{2E62D712-2271-40D4-9F3B-792292C1F8AE}" srcOrd="0" destOrd="0" presId="urn:microsoft.com/office/officeart/2005/8/layout/hierarchy3"/>
    <dgm:cxn modelId="{5A3382FA-E45D-4263-B79D-D034AD879FAB}" type="presOf" srcId="{D7D8D2ED-8DD9-41DB-B123-7BF015F4DB2F}" destId="{6FBB6D51-9AAE-4C46-8045-A2C5A761FF14}" srcOrd="1" destOrd="0" presId="urn:microsoft.com/office/officeart/2005/8/layout/hierarchy3"/>
    <dgm:cxn modelId="{610E6615-56A6-4F14-95A3-6C056734D9AA}" type="presOf" srcId="{AF5D8BD6-31AB-45AD-B4B1-DE4337BF58A2}" destId="{00C41B4A-F640-46B8-9244-5BCE4A962140}" srcOrd="0" destOrd="0" presId="urn:microsoft.com/office/officeart/2005/8/layout/hierarchy3"/>
    <dgm:cxn modelId="{7EA09687-A89F-49B4-B8B0-813D94D66C7C}" srcId="{73FC604B-F20C-495C-8C68-93C1CC03A148}" destId="{A87DE32B-C1FE-4F75-BF46-F82DD6953BD4}" srcOrd="1" destOrd="0" parTransId="{AF5D8BD6-31AB-45AD-B4B1-DE4337BF58A2}" sibTransId="{E1F2B283-6CCA-4C7A-9547-ED99F9059014}"/>
    <dgm:cxn modelId="{5D8781AB-025D-4C90-B287-8EE4FAB6DDF4}" srcId="{BA40EA99-E9B5-406A-892B-21167C3794C0}" destId="{6CF76CFE-808A-4CEB-9813-860B475E9C25}" srcOrd="1" destOrd="0" parTransId="{1F537CC8-33BF-41FE-99F7-D305EFAEF5BE}" sibTransId="{9B36078B-5965-42A6-B336-663FBAA4415A}"/>
    <dgm:cxn modelId="{6C4C96C0-1600-489C-A934-7112F45E9F7C}" srcId="{D7D8D2ED-8DD9-41DB-B123-7BF015F4DB2F}" destId="{CFD16CF3-75C6-4433-8792-6517E8BFE327}" srcOrd="0" destOrd="0" parTransId="{3F6A791A-6D7C-4416-A32E-6AA88C27DFBF}" sibTransId="{AF7276B9-2F6C-4EA2-B6B6-32B5AE21658A}"/>
    <dgm:cxn modelId="{27EFCC21-FC3E-4C6F-B97E-244C04738579}" type="presOf" srcId="{1B65A227-E12D-491D-84BF-F152410E2EC1}" destId="{B6554490-C584-4B5B-9076-9B31C5F7BFA0}" srcOrd="0" destOrd="0" presId="urn:microsoft.com/office/officeart/2005/8/layout/hierarchy3"/>
    <dgm:cxn modelId="{97FD1567-0D2D-4999-95DE-8058BF8EB816}" type="presOf" srcId="{8E5A034F-4F8D-492C-BC09-08F7AD2DC604}" destId="{CBBD6A83-8B58-4D91-AABC-F98C6250D795}" srcOrd="0" destOrd="0" presId="urn:microsoft.com/office/officeart/2005/8/layout/hierarchy3"/>
    <dgm:cxn modelId="{375C1327-266C-43B4-882A-55A3C1A86339}" srcId="{6CF76CFE-808A-4CEB-9813-860B475E9C25}" destId="{8E5A034F-4F8D-492C-BC09-08F7AD2DC604}" srcOrd="0" destOrd="0" parTransId="{1B65A227-E12D-491D-84BF-F152410E2EC1}" sibTransId="{7CD2732F-04E6-48D9-B013-44A6BF2BA736}"/>
    <dgm:cxn modelId="{DF35C8F5-2F24-46E9-9C32-C09966AD1E79}" type="presOf" srcId="{73FC604B-F20C-495C-8C68-93C1CC03A148}" destId="{0A0A2E5D-F2C2-455A-81B8-5FD744397F28}" srcOrd="1" destOrd="0" presId="urn:microsoft.com/office/officeart/2005/8/layout/hierarchy3"/>
    <dgm:cxn modelId="{64D56C66-6730-40ED-A0C1-91DC4D362AF0}" type="presOf" srcId="{7F940552-D4E8-421F-8824-11600F350737}" destId="{ACEF4A2A-D611-470E-81E6-8AE6AD6C0E98}" srcOrd="0" destOrd="0" presId="urn:microsoft.com/office/officeart/2005/8/layout/hierarchy3"/>
    <dgm:cxn modelId="{F95F1B70-8213-426A-9615-D019BC3C27FA}" type="presOf" srcId="{3F6A791A-6D7C-4416-A32E-6AA88C27DFBF}" destId="{938CD7B6-9613-42B5-B9EC-C96F5D685745}" srcOrd="0" destOrd="0" presId="urn:microsoft.com/office/officeart/2005/8/layout/hierarchy3"/>
    <dgm:cxn modelId="{8289A114-F44E-4D69-A26B-419C1CEA0D87}" type="presOf" srcId="{6C0D9560-75FF-4AC1-BE4D-519F1C8F9CD4}" destId="{D75A15E3-CB42-48BC-8766-9FB3BD988376}" srcOrd="0" destOrd="0" presId="urn:microsoft.com/office/officeart/2005/8/layout/hierarchy3"/>
    <dgm:cxn modelId="{32D4EA40-DC11-4195-B660-2114131B8F4B}" srcId="{BA40EA99-E9B5-406A-892B-21167C3794C0}" destId="{73FC604B-F20C-495C-8C68-93C1CC03A148}" srcOrd="0" destOrd="0" parTransId="{F6C03771-0DBB-40B3-B9B5-CC2402DB2951}" sibTransId="{4F85C332-06E5-4D32-BD97-9D1DB2689AD8}"/>
    <dgm:cxn modelId="{F3397654-09CA-49F6-9738-9DF8840857B7}" type="presParOf" srcId="{0D23F6E2-9DA4-4C44-96AE-64DFE3C4E5DA}" destId="{87C1C205-2621-4E6F-98EB-F75444D990C5}" srcOrd="0" destOrd="0" presId="urn:microsoft.com/office/officeart/2005/8/layout/hierarchy3"/>
    <dgm:cxn modelId="{80210136-16A0-429F-82AC-7497C6A828DE}" type="presParOf" srcId="{87C1C205-2621-4E6F-98EB-F75444D990C5}" destId="{A2BBE601-8F6F-48CC-AB73-8BDD37B54985}" srcOrd="0" destOrd="0" presId="urn:microsoft.com/office/officeart/2005/8/layout/hierarchy3"/>
    <dgm:cxn modelId="{CACC40FD-E9CC-48E3-9E83-CD091E50404E}" type="presParOf" srcId="{A2BBE601-8F6F-48CC-AB73-8BDD37B54985}" destId="{708DBBF1-CAED-4B3F-9986-5DB3DD7DE286}" srcOrd="0" destOrd="0" presId="urn:microsoft.com/office/officeart/2005/8/layout/hierarchy3"/>
    <dgm:cxn modelId="{DA13F6B9-7CF6-4BA4-9A24-4A12829E88EC}" type="presParOf" srcId="{A2BBE601-8F6F-48CC-AB73-8BDD37B54985}" destId="{0A0A2E5D-F2C2-455A-81B8-5FD744397F28}" srcOrd="1" destOrd="0" presId="urn:microsoft.com/office/officeart/2005/8/layout/hierarchy3"/>
    <dgm:cxn modelId="{7A6277B7-586A-4BB7-AA4C-D00AED1D754C}" type="presParOf" srcId="{87C1C205-2621-4E6F-98EB-F75444D990C5}" destId="{5B4C1CEA-EA73-453D-B6AC-D18C42F169EC}" srcOrd="1" destOrd="0" presId="urn:microsoft.com/office/officeart/2005/8/layout/hierarchy3"/>
    <dgm:cxn modelId="{DA146467-D467-4910-ABDB-1E9830F421E5}" type="presParOf" srcId="{5B4C1CEA-EA73-453D-B6AC-D18C42F169EC}" destId="{D6CF326A-29C4-4519-A30A-854ADAB39D6E}" srcOrd="0" destOrd="0" presId="urn:microsoft.com/office/officeart/2005/8/layout/hierarchy3"/>
    <dgm:cxn modelId="{68F956E1-D38A-4156-9DDF-59F515B802E5}" type="presParOf" srcId="{5B4C1CEA-EA73-453D-B6AC-D18C42F169EC}" destId="{D75A15E3-CB42-48BC-8766-9FB3BD988376}" srcOrd="1" destOrd="0" presId="urn:microsoft.com/office/officeart/2005/8/layout/hierarchy3"/>
    <dgm:cxn modelId="{29722A67-2273-43F4-BFFA-00102F1F5BA6}" type="presParOf" srcId="{5B4C1CEA-EA73-453D-B6AC-D18C42F169EC}" destId="{00C41B4A-F640-46B8-9244-5BCE4A962140}" srcOrd="2" destOrd="0" presId="urn:microsoft.com/office/officeart/2005/8/layout/hierarchy3"/>
    <dgm:cxn modelId="{6E8D4574-FA43-425C-A10F-63A6CC91ECE5}" type="presParOf" srcId="{5B4C1CEA-EA73-453D-B6AC-D18C42F169EC}" destId="{2E62D712-2271-40D4-9F3B-792292C1F8AE}" srcOrd="3" destOrd="0" presId="urn:microsoft.com/office/officeart/2005/8/layout/hierarchy3"/>
    <dgm:cxn modelId="{10C520C2-C96C-4171-8BBE-E562454FE34B}" type="presParOf" srcId="{0D23F6E2-9DA4-4C44-96AE-64DFE3C4E5DA}" destId="{AD1C00A7-B44A-4A25-99D2-55015CC8C49A}" srcOrd="1" destOrd="0" presId="urn:microsoft.com/office/officeart/2005/8/layout/hierarchy3"/>
    <dgm:cxn modelId="{85499E41-24FE-438E-8C31-A73D6247975F}" type="presParOf" srcId="{AD1C00A7-B44A-4A25-99D2-55015CC8C49A}" destId="{90FE261D-69B3-45EF-A835-52E64D9D79F2}" srcOrd="0" destOrd="0" presId="urn:microsoft.com/office/officeart/2005/8/layout/hierarchy3"/>
    <dgm:cxn modelId="{1A03FFBA-075E-4569-9178-8A68379E9403}" type="presParOf" srcId="{90FE261D-69B3-45EF-A835-52E64D9D79F2}" destId="{D35727DA-6257-4F8D-BC39-766051B96CD5}" srcOrd="0" destOrd="0" presId="urn:microsoft.com/office/officeart/2005/8/layout/hierarchy3"/>
    <dgm:cxn modelId="{32D8D533-1019-4165-9C28-89AF5DFB6843}" type="presParOf" srcId="{90FE261D-69B3-45EF-A835-52E64D9D79F2}" destId="{739798E3-1BC0-40AA-B19A-99FEDAE320BC}" srcOrd="1" destOrd="0" presId="urn:microsoft.com/office/officeart/2005/8/layout/hierarchy3"/>
    <dgm:cxn modelId="{27B00E19-83C2-4A2C-88D9-3AFCF16A2D67}" type="presParOf" srcId="{AD1C00A7-B44A-4A25-99D2-55015CC8C49A}" destId="{05364CD2-430E-4E4C-A0A8-F3A1E67A98FB}" srcOrd="1" destOrd="0" presId="urn:microsoft.com/office/officeart/2005/8/layout/hierarchy3"/>
    <dgm:cxn modelId="{C6A2EC09-B7DB-4C03-87FE-A3BF9BD4F36F}" type="presParOf" srcId="{05364CD2-430E-4E4C-A0A8-F3A1E67A98FB}" destId="{B6554490-C584-4B5B-9076-9B31C5F7BFA0}" srcOrd="0" destOrd="0" presId="urn:microsoft.com/office/officeart/2005/8/layout/hierarchy3"/>
    <dgm:cxn modelId="{5360E744-8C04-4CBF-BD56-B72FBF9D0473}" type="presParOf" srcId="{05364CD2-430E-4E4C-A0A8-F3A1E67A98FB}" destId="{CBBD6A83-8B58-4D91-AABC-F98C6250D795}" srcOrd="1" destOrd="0" presId="urn:microsoft.com/office/officeart/2005/8/layout/hierarchy3"/>
    <dgm:cxn modelId="{61E713C6-966E-46E6-9967-10E1E322B883}" type="presParOf" srcId="{05364CD2-430E-4E4C-A0A8-F3A1E67A98FB}" destId="{4CA107D3-15CE-48A6-915A-395914BB64EA}" srcOrd="2" destOrd="0" presId="urn:microsoft.com/office/officeart/2005/8/layout/hierarchy3"/>
    <dgm:cxn modelId="{E1FE8EDE-3927-498E-94B1-695D5F6B1C54}" type="presParOf" srcId="{05364CD2-430E-4E4C-A0A8-F3A1E67A98FB}" destId="{CE220EC1-3FE2-4AFE-9017-3A2E43E138A5}" srcOrd="3" destOrd="0" presId="urn:microsoft.com/office/officeart/2005/8/layout/hierarchy3"/>
    <dgm:cxn modelId="{D262F0CE-CA11-4C48-9E90-1A6B03490511}" type="presParOf" srcId="{05364CD2-430E-4E4C-A0A8-F3A1E67A98FB}" destId="{B65A54D4-F842-4709-B0A8-E3E8F95D0720}" srcOrd="4" destOrd="0" presId="urn:microsoft.com/office/officeart/2005/8/layout/hierarchy3"/>
    <dgm:cxn modelId="{FEE6ECB7-EF61-4257-90C3-545C4F2F06EA}" type="presParOf" srcId="{05364CD2-430E-4E4C-A0A8-F3A1E67A98FB}" destId="{A304EF52-8D4C-4148-9EFF-3DA7C74EDD9E}" srcOrd="5" destOrd="0" presId="urn:microsoft.com/office/officeart/2005/8/layout/hierarchy3"/>
    <dgm:cxn modelId="{26EB4257-C36B-4923-B66B-BC609B101382}" type="presParOf" srcId="{0D23F6E2-9DA4-4C44-96AE-64DFE3C4E5DA}" destId="{19AAF92A-5300-4106-AE1D-81677E73B5F4}" srcOrd="2" destOrd="0" presId="urn:microsoft.com/office/officeart/2005/8/layout/hierarchy3"/>
    <dgm:cxn modelId="{83EBCA29-F2A8-4090-874D-FA1056C1B9C8}" type="presParOf" srcId="{19AAF92A-5300-4106-AE1D-81677E73B5F4}" destId="{8A794A2C-0408-484C-A200-30C95A88025A}" srcOrd="0" destOrd="0" presId="urn:microsoft.com/office/officeart/2005/8/layout/hierarchy3"/>
    <dgm:cxn modelId="{2730AB50-EF38-48B0-968B-ADA8A0441324}" type="presParOf" srcId="{8A794A2C-0408-484C-A200-30C95A88025A}" destId="{3DCE4650-1C03-4F86-86D0-FBA0DEADADE4}" srcOrd="0" destOrd="0" presId="urn:microsoft.com/office/officeart/2005/8/layout/hierarchy3"/>
    <dgm:cxn modelId="{FEDD601D-D731-4586-8A4B-AF4E41074068}" type="presParOf" srcId="{8A794A2C-0408-484C-A200-30C95A88025A}" destId="{6FBB6D51-9AAE-4C46-8045-A2C5A761FF14}" srcOrd="1" destOrd="0" presId="urn:microsoft.com/office/officeart/2005/8/layout/hierarchy3"/>
    <dgm:cxn modelId="{9E2C98C1-719F-401A-A45D-B48CE8F7A04F}" type="presParOf" srcId="{19AAF92A-5300-4106-AE1D-81677E73B5F4}" destId="{5C3CFCEC-3500-405F-BF72-036900834DCA}" srcOrd="1" destOrd="0" presId="urn:microsoft.com/office/officeart/2005/8/layout/hierarchy3"/>
    <dgm:cxn modelId="{60C39FF9-C62C-4B2C-88B7-49C721CFE7DC}" type="presParOf" srcId="{5C3CFCEC-3500-405F-BF72-036900834DCA}" destId="{938CD7B6-9613-42B5-B9EC-C96F5D685745}" srcOrd="0" destOrd="0" presId="urn:microsoft.com/office/officeart/2005/8/layout/hierarchy3"/>
    <dgm:cxn modelId="{BE5AD28D-4AB3-4651-9DFB-ACC9E812389C}" type="presParOf" srcId="{5C3CFCEC-3500-405F-BF72-036900834DCA}" destId="{5EBCF5C5-C215-4971-AC06-3BD5D9D09FBD}" srcOrd="1" destOrd="0" presId="urn:microsoft.com/office/officeart/2005/8/layout/hierarchy3"/>
    <dgm:cxn modelId="{E57CD370-3532-4190-8742-F51FB39EB843}" type="presParOf" srcId="{5C3CFCEC-3500-405F-BF72-036900834DCA}" destId="{ACEF4A2A-D611-470E-81E6-8AE6AD6C0E98}" srcOrd="2" destOrd="0" presId="urn:microsoft.com/office/officeart/2005/8/layout/hierarchy3"/>
    <dgm:cxn modelId="{82F8BD1A-7A43-4A41-AB07-953B63B9D2E4}" type="presParOf" srcId="{5C3CFCEC-3500-405F-BF72-036900834DCA}" destId="{7BB1EDA8-3D40-4838-ACA1-EB93075BD4C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727D8-7F4E-4FA0-8BC1-EFF4590CB2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286F30-21F5-4A8A-A90D-AEA557654331}">
      <dgm:prSet phldrT="[Текст]"/>
      <dgm:spPr/>
      <dgm:t>
        <a:bodyPr/>
        <a:lstStyle/>
        <a:p>
          <a:r>
            <a:rPr lang="ru-RU" dirty="0" smtClean="0"/>
            <a:t>По мнению С.В. Куликова</a:t>
          </a:r>
          <a:endParaRPr lang="ru-RU" dirty="0"/>
        </a:p>
      </dgm:t>
    </dgm:pt>
    <dgm:pt modelId="{705C17CC-12BC-4F7D-BBE3-F356E6C5BB87}" type="parTrans" cxnId="{6FEEC0D7-53DC-4EFE-A781-3BE9D0AFF43D}">
      <dgm:prSet/>
      <dgm:spPr/>
      <dgm:t>
        <a:bodyPr/>
        <a:lstStyle/>
        <a:p>
          <a:endParaRPr lang="ru-RU"/>
        </a:p>
      </dgm:t>
    </dgm:pt>
    <dgm:pt modelId="{436661E9-4E55-4494-B725-4B277592F348}" type="sibTrans" cxnId="{6FEEC0D7-53DC-4EFE-A781-3BE9D0AFF43D}">
      <dgm:prSet/>
      <dgm:spPr/>
      <dgm:t>
        <a:bodyPr/>
        <a:lstStyle/>
        <a:p>
          <a:endParaRPr lang="ru-RU"/>
        </a:p>
      </dgm:t>
    </dgm:pt>
    <dgm:pt modelId="{9D6083AF-30D0-489C-9534-65582D0ADAB1}">
      <dgm:prSet phldrT="[Текст]"/>
      <dgm:spPr/>
      <dgm:t>
        <a:bodyPr/>
        <a:lstStyle/>
        <a:p>
          <a:r>
            <a:rPr lang="ru-RU" dirty="0" smtClean="0"/>
            <a:t>штаб: Центральный военно-промышленный комитет</a:t>
          </a:r>
          <a:endParaRPr lang="ru-RU" dirty="0"/>
        </a:p>
      </dgm:t>
    </dgm:pt>
    <dgm:pt modelId="{5807E12E-34A0-4600-8868-883D9312C30A}" type="parTrans" cxnId="{CD68F367-CD95-4E32-9EC8-801BA2297ADE}">
      <dgm:prSet/>
      <dgm:spPr/>
      <dgm:t>
        <a:bodyPr/>
        <a:lstStyle/>
        <a:p>
          <a:endParaRPr lang="ru-RU"/>
        </a:p>
      </dgm:t>
    </dgm:pt>
    <dgm:pt modelId="{08F91729-0E7A-4B33-8F61-05CD34F78408}" type="sibTrans" cxnId="{CD68F367-CD95-4E32-9EC8-801BA2297ADE}">
      <dgm:prSet/>
      <dgm:spPr/>
      <dgm:t>
        <a:bodyPr/>
        <a:lstStyle/>
        <a:p>
          <a:endParaRPr lang="ru-RU"/>
        </a:p>
      </dgm:t>
    </dgm:pt>
    <dgm:pt modelId="{ED023AB7-8889-4AEB-845A-7A429CE3A5D6}">
      <dgm:prSet phldrT="[Текст]"/>
      <dgm:spPr/>
      <dgm:t>
        <a:bodyPr/>
        <a:lstStyle/>
        <a:p>
          <a:r>
            <a:rPr lang="ru-RU" dirty="0" smtClean="0"/>
            <a:t>организаторы: А.И. </a:t>
          </a:r>
          <a:r>
            <a:rPr lang="ru-RU" dirty="0" err="1" smtClean="0"/>
            <a:t>Гучков</a:t>
          </a:r>
          <a:r>
            <a:rPr lang="ru-RU" dirty="0" smtClean="0"/>
            <a:t>, А.И. Коновалов, А.А. Бубликов, М.И. Терещенко и М.М. Федоров</a:t>
          </a:r>
          <a:endParaRPr lang="ru-RU" dirty="0"/>
        </a:p>
      </dgm:t>
    </dgm:pt>
    <dgm:pt modelId="{657206D8-2997-428A-B1A8-B089889B56AA}" type="parTrans" cxnId="{B9347ED3-9A81-4E2F-9346-1CFE56F64D40}">
      <dgm:prSet/>
      <dgm:spPr/>
      <dgm:t>
        <a:bodyPr/>
        <a:lstStyle/>
        <a:p>
          <a:endParaRPr lang="ru-RU"/>
        </a:p>
      </dgm:t>
    </dgm:pt>
    <dgm:pt modelId="{59F0FA80-5BDD-4CE6-834C-FA5A4A74D72A}" type="sibTrans" cxnId="{B9347ED3-9A81-4E2F-9346-1CFE56F64D40}">
      <dgm:prSet/>
      <dgm:spPr/>
      <dgm:t>
        <a:bodyPr/>
        <a:lstStyle/>
        <a:p>
          <a:endParaRPr lang="ru-RU"/>
        </a:p>
      </dgm:t>
    </dgm:pt>
    <dgm:pt modelId="{58EF748C-519E-49C5-A85C-223A3D3AAB08}">
      <dgm:prSet phldrT="[Текст]"/>
      <dgm:spPr/>
      <dgm:t>
        <a:bodyPr/>
        <a:lstStyle/>
        <a:p>
          <a:r>
            <a:rPr lang="ru-RU" dirty="0" smtClean="0"/>
            <a:t>причины: разочарование в царской власти</a:t>
          </a:r>
          <a:endParaRPr lang="ru-RU" dirty="0"/>
        </a:p>
      </dgm:t>
    </dgm:pt>
    <dgm:pt modelId="{19FAB212-462C-4831-9690-BD6F4DB5ED70}" type="parTrans" cxnId="{BF612813-F913-41C1-A4A3-B1033D482934}">
      <dgm:prSet/>
      <dgm:spPr/>
      <dgm:t>
        <a:bodyPr/>
        <a:lstStyle/>
        <a:p>
          <a:endParaRPr lang="ru-RU"/>
        </a:p>
      </dgm:t>
    </dgm:pt>
    <dgm:pt modelId="{D35BCAD1-BEC3-44C0-9BD0-36362737F9AD}" type="sibTrans" cxnId="{BF612813-F913-41C1-A4A3-B1033D482934}">
      <dgm:prSet/>
      <dgm:spPr/>
      <dgm:t>
        <a:bodyPr/>
        <a:lstStyle/>
        <a:p>
          <a:endParaRPr lang="ru-RU"/>
        </a:p>
      </dgm:t>
    </dgm:pt>
    <dgm:pt modelId="{A8DD7CD8-20D9-408B-9737-D5CCD6C238B4}" type="pres">
      <dgm:prSet presAssocID="{348727D8-7F4E-4FA0-8BC1-EFF4590CB23B}" presName="linear" presStyleCnt="0">
        <dgm:presLayoutVars>
          <dgm:dir/>
          <dgm:animLvl val="lvl"/>
          <dgm:resizeHandles val="exact"/>
        </dgm:presLayoutVars>
      </dgm:prSet>
      <dgm:spPr/>
    </dgm:pt>
    <dgm:pt modelId="{FEDCB99D-6E5C-4807-8CA2-C9F57D6572DF}" type="pres">
      <dgm:prSet presAssocID="{29286F30-21F5-4A8A-A90D-AEA557654331}" presName="parentLin" presStyleCnt="0"/>
      <dgm:spPr/>
    </dgm:pt>
    <dgm:pt modelId="{05CFA531-E459-4EEA-9518-177DD5DA73D6}" type="pres">
      <dgm:prSet presAssocID="{29286F30-21F5-4A8A-A90D-AEA557654331}" presName="parentLeftMargin" presStyleLbl="node1" presStyleIdx="0" presStyleCnt="1"/>
      <dgm:spPr/>
    </dgm:pt>
    <dgm:pt modelId="{20844653-4011-43EB-ABCD-3FBE85C6DC1A}" type="pres">
      <dgm:prSet presAssocID="{29286F30-21F5-4A8A-A90D-AEA55765433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481D1FB-C59C-4F51-A490-53998D4B7DD1}" type="pres">
      <dgm:prSet presAssocID="{29286F30-21F5-4A8A-A90D-AEA557654331}" presName="negativeSpace" presStyleCnt="0"/>
      <dgm:spPr/>
    </dgm:pt>
    <dgm:pt modelId="{A920EB0A-34A0-4691-AAF7-D21AF290B562}" type="pres">
      <dgm:prSet presAssocID="{29286F30-21F5-4A8A-A90D-AEA55765433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EEC0D7-53DC-4EFE-A781-3BE9D0AFF43D}" srcId="{348727D8-7F4E-4FA0-8BC1-EFF4590CB23B}" destId="{29286F30-21F5-4A8A-A90D-AEA557654331}" srcOrd="0" destOrd="0" parTransId="{705C17CC-12BC-4F7D-BBE3-F356E6C5BB87}" sibTransId="{436661E9-4E55-4494-B725-4B277592F348}"/>
    <dgm:cxn modelId="{BF612813-F913-41C1-A4A3-B1033D482934}" srcId="{29286F30-21F5-4A8A-A90D-AEA557654331}" destId="{58EF748C-519E-49C5-A85C-223A3D3AAB08}" srcOrd="2" destOrd="0" parTransId="{19FAB212-462C-4831-9690-BD6F4DB5ED70}" sibTransId="{D35BCAD1-BEC3-44C0-9BD0-36362737F9AD}"/>
    <dgm:cxn modelId="{CFEFB428-5C00-47A8-B9E2-3991C9364280}" type="presOf" srcId="{58EF748C-519E-49C5-A85C-223A3D3AAB08}" destId="{A920EB0A-34A0-4691-AAF7-D21AF290B562}" srcOrd="0" destOrd="2" presId="urn:microsoft.com/office/officeart/2005/8/layout/list1"/>
    <dgm:cxn modelId="{E3EB561C-56F9-49D9-B9F2-94AEFDEA9504}" type="presOf" srcId="{9D6083AF-30D0-489C-9534-65582D0ADAB1}" destId="{A920EB0A-34A0-4691-AAF7-D21AF290B562}" srcOrd="0" destOrd="0" presId="urn:microsoft.com/office/officeart/2005/8/layout/list1"/>
    <dgm:cxn modelId="{E82E9FE9-94E0-4DF6-A93F-086D2DA945EF}" type="presOf" srcId="{ED023AB7-8889-4AEB-845A-7A429CE3A5D6}" destId="{A920EB0A-34A0-4691-AAF7-D21AF290B562}" srcOrd="0" destOrd="1" presId="urn:microsoft.com/office/officeart/2005/8/layout/list1"/>
    <dgm:cxn modelId="{07D49921-1ACE-41E9-90A8-D69BC91B386F}" type="presOf" srcId="{29286F30-21F5-4A8A-A90D-AEA557654331}" destId="{05CFA531-E459-4EEA-9518-177DD5DA73D6}" srcOrd="0" destOrd="0" presId="urn:microsoft.com/office/officeart/2005/8/layout/list1"/>
    <dgm:cxn modelId="{5B8737E0-3DA2-44FA-84C8-8C7CAD918EE7}" type="presOf" srcId="{348727D8-7F4E-4FA0-8BC1-EFF4590CB23B}" destId="{A8DD7CD8-20D9-408B-9737-D5CCD6C238B4}" srcOrd="0" destOrd="0" presId="urn:microsoft.com/office/officeart/2005/8/layout/list1"/>
    <dgm:cxn modelId="{D7C9DB51-BC42-4F24-B57D-951CD88483F3}" type="presOf" srcId="{29286F30-21F5-4A8A-A90D-AEA557654331}" destId="{20844653-4011-43EB-ABCD-3FBE85C6DC1A}" srcOrd="1" destOrd="0" presId="urn:microsoft.com/office/officeart/2005/8/layout/list1"/>
    <dgm:cxn modelId="{CD68F367-CD95-4E32-9EC8-801BA2297ADE}" srcId="{29286F30-21F5-4A8A-A90D-AEA557654331}" destId="{9D6083AF-30D0-489C-9534-65582D0ADAB1}" srcOrd="0" destOrd="0" parTransId="{5807E12E-34A0-4600-8868-883D9312C30A}" sibTransId="{08F91729-0E7A-4B33-8F61-05CD34F78408}"/>
    <dgm:cxn modelId="{B9347ED3-9A81-4E2F-9346-1CFE56F64D40}" srcId="{29286F30-21F5-4A8A-A90D-AEA557654331}" destId="{ED023AB7-8889-4AEB-845A-7A429CE3A5D6}" srcOrd="1" destOrd="0" parTransId="{657206D8-2997-428A-B1A8-B089889B56AA}" sibTransId="{59F0FA80-5BDD-4CE6-834C-FA5A4A74D72A}"/>
    <dgm:cxn modelId="{ECD2CD90-0BC6-44D9-B6F1-6A68D968E22E}" type="presParOf" srcId="{A8DD7CD8-20D9-408B-9737-D5CCD6C238B4}" destId="{FEDCB99D-6E5C-4807-8CA2-C9F57D6572DF}" srcOrd="0" destOrd="0" presId="urn:microsoft.com/office/officeart/2005/8/layout/list1"/>
    <dgm:cxn modelId="{118E44D6-680B-47F2-8D0C-F183F29043B0}" type="presParOf" srcId="{FEDCB99D-6E5C-4807-8CA2-C9F57D6572DF}" destId="{05CFA531-E459-4EEA-9518-177DD5DA73D6}" srcOrd="0" destOrd="0" presId="urn:microsoft.com/office/officeart/2005/8/layout/list1"/>
    <dgm:cxn modelId="{BAD5525C-D956-485F-B287-B1A2B94D1742}" type="presParOf" srcId="{FEDCB99D-6E5C-4807-8CA2-C9F57D6572DF}" destId="{20844653-4011-43EB-ABCD-3FBE85C6DC1A}" srcOrd="1" destOrd="0" presId="urn:microsoft.com/office/officeart/2005/8/layout/list1"/>
    <dgm:cxn modelId="{42D6F87F-79FC-4997-8A0B-C57D79A49EB5}" type="presParOf" srcId="{A8DD7CD8-20D9-408B-9737-D5CCD6C238B4}" destId="{1481D1FB-C59C-4F51-A490-53998D4B7DD1}" srcOrd="1" destOrd="0" presId="urn:microsoft.com/office/officeart/2005/8/layout/list1"/>
    <dgm:cxn modelId="{56E467B3-FC5C-4954-A7F7-DAE40949CDFC}" type="presParOf" srcId="{A8DD7CD8-20D9-408B-9737-D5CCD6C238B4}" destId="{A920EB0A-34A0-4691-AAF7-D21AF290B56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0824D3-462D-441F-BA85-C48903FFCE0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94391-DA4F-4F83-9A3A-3D2F81338B8E}">
      <dgm:prSet phldrT="[Текст]"/>
      <dgm:spPr/>
      <dgm:t>
        <a:bodyPr/>
        <a:lstStyle/>
        <a:p>
          <a:r>
            <a:rPr lang="ru-RU" dirty="0" smtClean="0"/>
            <a:t>1915 г.</a:t>
          </a:r>
          <a:endParaRPr lang="ru-RU" dirty="0"/>
        </a:p>
      </dgm:t>
    </dgm:pt>
    <dgm:pt modelId="{FA5B1AB5-2790-4326-AB62-A2ED5506FF89}" type="parTrans" cxnId="{984F2FBB-BF29-462C-B53D-2168BA4771C6}">
      <dgm:prSet/>
      <dgm:spPr/>
      <dgm:t>
        <a:bodyPr/>
        <a:lstStyle/>
        <a:p>
          <a:endParaRPr lang="ru-RU"/>
        </a:p>
      </dgm:t>
    </dgm:pt>
    <dgm:pt modelId="{3D3CAE18-7932-4122-802A-C98229BFE4B0}" type="sibTrans" cxnId="{984F2FBB-BF29-462C-B53D-2168BA4771C6}">
      <dgm:prSet/>
      <dgm:spPr/>
      <dgm:t>
        <a:bodyPr/>
        <a:lstStyle/>
        <a:p>
          <a:endParaRPr lang="ru-RU"/>
        </a:p>
      </dgm:t>
    </dgm:pt>
    <dgm:pt modelId="{0AFFB1A7-69A1-401E-A436-D972C9FC4308}">
      <dgm:prSet phldrT="[Текст]"/>
      <dgm:spPr/>
      <dgm:t>
        <a:bodyPr/>
        <a:lstStyle/>
        <a:p>
          <a:r>
            <a:rPr lang="ru-RU" dirty="0" smtClean="0"/>
            <a:t>избрание Рабочей группы ЦВПК, продвижение антиправительственных документов</a:t>
          </a:r>
          <a:endParaRPr lang="ru-RU" dirty="0"/>
        </a:p>
      </dgm:t>
    </dgm:pt>
    <dgm:pt modelId="{54B95BDD-09D7-455A-AE9A-C6F178E9970B}" type="parTrans" cxnId="{7A4CDE03-F659-4958-84E9-D27745D95051}">
      <dgm:prSet/>
      <dgm:spPr/>
      <dgm:t>
        <a:bodyPr/>
        <a:lstStyle/>
        <a:p>
          <a:endParaRPr lang="ru-RU"/>
        </a:p>
      </dgm:t>
    </dgm:pt>
    <dgm:pt modelId="{D35244DF-219B-4F9E-90A4-D65F5B19C438}" type="sibTrans" cxnId="{7A4CDE03-F659-4958-84E9-D27745D95051}">
      <dgm:prSet/>
      <dgm:spPr/>
      <dgm:t>
        <a:bodyPr/>
        <a:lstStyle/>
        <a:p>
          <a:endParaRPr lang="ru-RU"/>
        </a:p>
      </dgm:t>
    </dgm:pt>
    <dgm:pt modelId="{4CCD3339-EE98-464F-8E04-E1A2DEB5564E}">
      <dgm:prSet phldrT="[Текст]"/>
      <dgm:spPr/>
      <dgm:t>
        <a:bodyPr/>
        <a:lstStyle/>
        <a:p>
          <a:r>
            <a:rPr lang="ru-RU" dirty="0" smtClean="0"/>
            <a:t>сентябрь 1916 г.</a:t>
          </a:r>
          <a:endParaRPr lang="ru-RU" dirty="0"/>
        </a:p>
      </dgm:t>
    </dgm:pt>
    <dgm:pt modelId="{897C7034-5C9F-48AA-A05D-C8F15893CF43}" type="parTrans" cxnId="{85292A85-3DEE-4373-BF5F-0F35FE9B5FFA}">
      <dgm:prSet/>
      <dgm:spPr/>
      <dgm:t>
        <a:bodyPr/>
        <a:lstStyle/>
        <a:p>
          <a:endParaRPr lang="ru-RU"/>
        </a:p>
      </dgm:t>
    </dgm:pt>
    <dgm:pt modelId="{E5B01CFE-B3F3-477E-99AE-44EB4CB615D2}" type="sibTrans" cxnId="{85292A85-3DEE-4373-BF5F-0F35FE9B5FFA}">
      <dgm:prSet/>
      <dgm:spPr/>
      <dgm:t>
        <a:bodyPr/>
        <a:lstStyle/>
        <a:p>
          <a:endParaRPr lang="ru-RU"/>
        </a:p>
      </dgm:t>
    </dgm:pt>
    <dgm:pt modelId="{A9E99401-BCC9-4F93-ADDC-F74909EE6B41}">
      <dgm:prSet phldrT="[Текст]"/>
      <dgm:spPr/>
      <dgm:t>
        <a:bodyPr/>
        <a:lstStyle/>
        <a:p>
          <a:r>
            <a:rPr lang="ru-RU" dirty="0" smtClean="0"/>
            <a:t>начало технической подготовки переворота, революционная агитация, привлечение военной верхушки к заговору</a:t>
          </a:r>
          <a:endParaRPr lang="ru-RU" dirty="0"/>
        </a:p>
      </dgm:t>
    </dgm:pt>
    <dgm:pt modelId="{4FD7A7CC-F257-4763-B013-54E099D6DC42}" type="parTrans" cxnId="{48F6DEBD-0A13-4D4A-979E-C7DDDBAE54F9}">
      <dgm:prSet/>
      <dgm:spPr/>
      <dgm:t>
        <a:bodyPr/>
        <a:lstStyle/>
        <a:p>
          <a:endParaRPr lang="ru-RU"/>
        </a:p>
      </dgm:t>
    </dgm:pt>
    <dgm:pt modelId="{73069BB8-339D-4BB7-8C95-57A0D18F5B93}" type="sibTrans" cxnId="{48F6DEBD-0A13-4D4A-979E-C7DDDBAE54F9}">
      <dgm:prSet/>
      <dgm:spPr/>
      <dgm:t>
        <a:bodyPr/>
        <a:lstStyle/>
        <a:p>
          <a:endParaRPr lang="ru-RU"/>
        </a:p>
      </dgm:t>
    </dgm:pt>
    <dgm:pt modelId="{6B1D4A71-6E73-459B-9C72-78F43A6B1235}">
      <dgm:prSet phldrT="[Текст]"/>
      <dgm:spPr/>
      <dgm:t>
        <a:bodyPr/>
        <a:lstStyle/>
        <a:p>
          <a:r>
            <a:rPr lang="ru-RU" dirty="0" smtClean="0"/>
            <a:t>12-15 декабря 2016 г.</a:t>
          </a:r>
          <a:endParaRPr lang="ru-RU" dirty="0"/>
        </a:p>
      </dgm:t>
    </dgm:pt>
    <dgm:pt modelId="{A4109D79-E0F7-407C-993A-54CC7722F602}" type="parTrans" cxnId="{B8FA31A9-18C8-426B-A749-5522A5659B17}">
      <dgm:prSet/>
      <dgm:spPr/>
      <dgm:t>
        <a:bodyPr/>
        <a:lstStyle/>
        <a:p>
          <a:endParaRPr lang="ru-RU"/>
        </a:p>
      </dgm:t>
    </dgm:pt>
    <dgm:pt modelId="{8047828D-BA61-4756-AC74-A087C058CEAB}" type="sibTrans" cxnId="{B8FA31A9-18C8-426B-A749-5522A5659B17}">
      <dgm:prSet/>
      <dgm:spPr/>
      <dgm:t>
        <a:bodyPr/>
        <a:lstStyle/>
        <a:p>
          <a:endParaRPr lang="ru-RU"/>
        </a:p>
      </dgm:t>
    </dgm:pt>
    <dgm:pt modelId="{75E38A97-6191-4E39-8699-D53E8871075F}">
      <dgm:prSet phldrT="[Текст]"/>
      <dgm:spPr/>
      <dgm:t>
        <a:bodyPr/>
        <a:lstStyle/>
        <a:p>
          <a:r>
            <a:rPr lang="ru-RU" dirty="0" smtClean="0"/>
            <a:t>Совещание в  Петрограде, курс на революцию и создание временного правительства</a:t>
          </a:r>
          <a:endParaRPr lang="ru-RU" dirty="0"/>
        </a:p>
      </dgm:t>
    </dgm:pt>
    <dgm:pt modelId="{8AB98D42-337C-4EAC-BE1D-ADF0BD1DCBF7}" type="parTrans" cxnId="{39878747-D935-4063-8723-C5DA5B7FABAB}">
      <dgm:prSet/>
      <dgm:spPr/>
      <dgm:t>
        <a:bodyPr/>
        <a:lstStyle/>
        <a:p>
          <a:endParaRPr lang="ru-RU"/>
        </a:p>
      </dgm:t>
    </dgm:pt>
    <dgm:pt modelId="{C11B30E6-14B6-4371-A518-7566142D04E0}" type="sibTrans" cxnId="{39878747-D935-4063-8723-C5DA5B7FABAB}">
      <dgm:prSet/>
      <dgm:spPr/>
      <dgm:t>
        <a:bodyPr/>
        <a:lstStyle/>
        <a:p>
          <a:endParaRPr lang="ru-RU"/>
        </a:p>
      </dgm:t>
    </dgm:pt>
    <dgm:pt modelId="{6C489A4F-C66E-42D6-858D-B3FFD474C675}" type="pres">
      <dgm:prSet presAssocID="{250824D3-462D-441F-BA85-C48903FFCE00}" presName="Name0" presStyleCnt="0">
        <dgm:presLayoutVars>
          <dgm:dir/>
          <dgm:animLvl val="lvl"/>
          <dgm:resizeHandles val="exact"/>
        </dgm:presLayoutVars>
      </dgm:prSet>
      <dgm:spPr/>
    </dgm:pt>
    <dgm:pt modelId="{3D6B43C9-EC66-43F0-852F-EDCF11BF5FF5}" type="pres">
      <dgm:prSet presAssocID="{6B1D4A71-6E73-459B-9C72-78F43A6B1235}" presName="boxAndChildren" presStyleCnt="0"/>
      <dgm:spPr/>
    </dgm:pt>
    <dgm:pt modelId="{FB64F28C-B7EE-4426-BE58-E64D4766E855}" type="pres">
      <dgm:prSet presAssocID="{6B1D4A71-6E73-459B-9C72-78F43A6B1235}" presName="parentTextBox" presStyleLbl="node1" presStyleIdx="0" presStyleCnt="3"/>
      <dgm:spPr/>
    </dgm:pt>
    <dgm:pt modelId="{39D4F77D-A874-4F3B-BBEC-D398EBF077B4}" type="pres">
      <dgm:prSet presAssocID="{6B1D4A71-6E73-459B-9C72-78F43A6B1235}" presName="entireBox" presStyleLbl="node1" presStyleIdx="0" presStyleCnt="3"/>
      <dgm:spPr/>
    </dgm:pt>
    <dgm:pt modelId="{0DB6021F-1165-4533-94F1-5D7F52520A40}" type="pres">
      <dgm:prSet presAssocID="{6B1D4A71-6E73-459B-9C72-78F43A6B1235}" presName="descendantBox" presStyleCnt="0"/>
      <dgm:spPr/>
    </dgm:pt>
    <dgm:pt modelId="{187BB95E-F1C7-4817-9FD2-0EE34550C88B}" type="pres">
      <dgm:prSet presAssocID="{75E38A97-6191-4E39-8699-D53E8871075F}" presName="childTextBox" presStyleLbl="fgAccFollowNode1" presStyleIdx="0" presStyleCnt="3">
        <dgm:presLayoutVars>
          <dgm:bulletEnabled val="1"/>
        </dgm:presLayoutVars>
      </dgm:prSet>
      <dgm:spPr/>
    </dgm:pt>
    <dgm:pt modelId="{675A1CD1-CBBE-4640-AB18-0D72BDCDFF10}" type="pres">
      <dgm:prSet presAssocID="{E5B01CFE-B3F3-477E-99AE-44EB4CB615D2}" presName="sp" presStyleCnt="0"/>
      <dgm:spPr/>
    </dgm:pt>
    <dgm:pt modelId="{7FF3576C-65EA-4749-A704-BA3FCDAA8515}" type="pres">
      <dgm:prSet presAssocID="{4CCD3339-EE98-464F-8E04-E1A2DEB5564E}" presName="arrowAndChildren" presStyleCnt="0"/>
      <dgm:spPr/>
    </dgm:pt>
    <dgm:pt modelId="{74B54B17-D971-4F74-BD4B-19B30A42C8CE}" type="pres">
      <dgm:prSet presAssocID="{4CCD3339-EE98-464F-8E04-E1A2DEB5564E}" presName="parentTextArrow" presStyleLbl="node1" presStyleIdx="0" presStyleCnt="3"/>
      <dgm:spPr/>
    </dgm:pt>
    <dgm:pt modelId="{B463AB13-6E38-49DB-B5C0-DFDA69DE77C4}" type="pres">
      <dgm:prSet presAssocID="{4CCD3339-EE98-464F-8E04-E1A2DEB5564E}" presName="arrow" presStyleLbl="node1" presStyleIdx="1" presStyleCnt="3"/>
      <dgm:spPr/>
    </dgm:pt>
    <dgm:pt modelId="{F16BA2F6-179A-4D94-AAB6-C7A928B4E0B5}" type="pres">
      <dgm:prSet presAssocID="{4CCD3339-EE98-464F-8E04-E1A2DEB5564E}" presName="descendantArrow" presStyleCnt="0"/>
      <dgm:spPr/>
    </dgm:pt>
    <dgm:pt modelId="{64B770CE-4AB6-4958-9CFF-820E0160BA05}" type="pres">
      <dgm:prSet presAssocID="{A9E99401-BCC9-4F93-ADDC-F74909EE6B41}" presName="childTextArrow" presStyleLbl="fgAccFollowNode1" presStyleIdx="1" presStyleCnt="3">
        <dgm:presLayoutVars>
          <dgm:bulletEnabled val="1"/>
        </dgm:presLayoutVars>
      </dgm:prSet>
      <dgm:spPr/>
    </dgm:pt>
    <dgm:pt modelId="{7D9A2667-5040-4B47-A5FE-9D8C622907F5}" type="pres">
      <dgm:prSet presAssocID="{3D3CAE18-7932-4122-802A-C98229BFE4B0}" presName="sp" presStyleCnt="0"/>
      <dgm:spPr/>
    </dgm:pt>
    <dgm:pt modelId="{A82D5C92-95F7-4A85-9F7C-DDE942AB789C}" type="pres">
      <dgm:prSet presAssocID="{99394391-DA4F-4F83-9A3A-3D2F81338B8E}" presName="arrowAndChildren" presStyleCnt="0"/>
      <dgm:spPr/>
    </dgm:pt>
    <dgm:pt modelId="{26B23442-5CBA-4C84-AF41-D7153C5609A7}" type="pres">
      <dgm:prSet presAssocID="{99394391-DA4F-4F83-9A3A-3D2F81338B8E}" presName="parentTextArrow" presStyleLbl="node1" presStyleIdx="1" presStyleCnt="3"/>
      <dgm:spPr/>
    </dgm:pt>
    <dgm:pt modelId="{B9CF3AFA-BE5E-4811-8C72-E63C959A99DB}" type="pres">
      <dgm:prSet presAssocID="{99394391-DA4F-4F83-9A3A-3D2F81338B8E}" presName="arrow" presStyleLbl="node1" presStyleIdx="2" presStyleCnt="3"/>
      <dgm:spPr/>
    </dgm:pt>
    <dgm:pt modelId="{AEA38DD9-4C56-4F01-80B8-42D51400B68D}" type="pres">
      <dgm:prSet presAssocID="{99394391-DA4F-4F83-9A3A-3D2F81338B8E}" presName="descendantArrow" presStyleCnt="0"/>
      <dgm:spPr/>
    </dgm:pt>
    <dgm:pt modelId="{3D968D3A-7CC3-4DC5-B000-2F5ECCF5BD1B}" type="pres">
      <dgm:prSet presAssocID="{0AFFB1A7-69A1-401E-A436-D972C9FC4308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17072A14-CEA5-4ADA-BA96-2C8D2DF9DE0B}" type="presOf" srcId="{6B1D4A71-6E73-459B-9C72-78F43A6B1235}" destId="{39D4F77D-A874-4F3B-BBEC-D398EBF077B4}" srcOrd="1" destOrd="0" presId="urn:microsoft.com/office/officeart/2005/8/layout/process4"/>
    <dgm:cxn modelId="{85292A85-3DEE-4373-BF5F-0F35FE9B5FFA}" srcId="{250824D3-462D-441F-BA85-C48903FFCE00}" destId="{4CCD3339-EE98-464F-8E04-E1A2DEB5564E}" srcOrd="1" destOrd="0" parTransId="{897C7034-5C9F-48AA-A05D-C8F15893CF43}" sibTransId="{E5B01CFE-B3F3-477E-99AE-44EB4CB615D2}"/>
    <dgm:cxn modelId="{B8FA31A9-18C8-426B-A749-5522A5659B17}" srcId="{250824D3-462D-441F-BA85-C48903FFCE00}" destId="{6B1D4A71-6E73-459B-9C72-78F43A6B1235}" srcOrd="2" destOrd="0" parTransId="{A4109D79-E0F7-407C-993A-54CC7722F602}" sibTransId="{8047828D-BA61-4756-AC74-A087C058CEAB}"/>
    <dgm:cxn modelId="{FC036C29-1F75-42EF-9418-9BC57BDE30C6}" type="presOf" srcId="{4CCD3339-EE98-464F-8E04-E1A2DEB5564E}" destId="{74B54B17-D971-4F74-BD4B-19B30A42C8CE}" srcOrd="0" destOrd="0" presId="urn:microsoft.com/office/officeart/2005/8/layout/process4"/>
    <dgm:cxn modelId="{39878747-D935-4063-8723-C5DA5B7FABAB}" srcId="{6B1D4A71-6E73-459B-9C72-78F43A6B1235}" destId="{75E38A97-6191-4E39-8699-D53E8871075F}" srcOrd="0" destOrd="0" parTransId="{8AB98D42-337C-4EAC-BE1D-ADF0BD1DCBF7}" sibTransId="{C11B30E6-14B6-4371-A518-7566142D04E0}"/>
    <dgm:cxn modelId="{251B59FE-D756-45AA-A2DC-C6823B604DE3}" type="presOf" srcId="{75E38A97-6191-4E39-8699-D53E8871075F}" destId="{187BB95E-F1C7-4817-9FD2-0EE34550C88B}" srcOrd="0" destOrd="0" presId="urn:microsoft.com/office/officeart/2005/8/layout/process4"/>
    <dgm:cxn modelId="{000D398C-5474-4817-AA5A-BDA76DE3EB6B}" type="presOf" srcId="{99394391-DA4F-4F83-9A3A-3D2F81338B8E}" destId="{26B23442-5CBA-4C84-AF41-D7153C5609A7}" srcOrd="0" destOrd="0" presId="urn:microsoft.com/office/officeart/2005/8/layout/process4"/>
    <dgm:cxn modelId="{48F6DEBD-0A13-4D4A-979E-C7DDDBAE54F9}" srcId="{4CCD3339-EE98-464F-8E04-E1A2DEB5564E}" destId="{A9E99401-BCC9-4F93-ADDC-F74909EE6B41}" srcOrd="0" destOrd="0" parTransId="{4FD7A7CC-F257-4763-B013-54E099D6DC42}" sibTransId="{73069BB8-339D-4BB7-8C95-57A0D18F5B93}"/>
    <dgm:cxn modelId="{C84425B5-E252-49E0-BB09-FBB37031C1DD}" type="presOf" srcId="{4CCD3339-EE98-464F-8E04-E1A2DEB5564E}" destId="{B463AB13-6E38-49DB-B5C0-DFDA69DE77C4}" srcOrd="1" destOrd="0" presId="urn:microsoft.com/office/officeart/2005/8/layout/process4"/>
    <dgm:cxn modelId="{75D1065F-F757-44D0-829B-9E7B5AD914EF}" type="presOf" srcId="{0AFFB1A7-69A1-401E-A436-D972C9FC4308}" destId="{3D968D3A-7CC3-4DC5-B000-2F5ECCF5BD1B}" srcOrd="0" destOrd="0" presId="urn:microsoft.com/office/officeart/2005/8/layout/process4"/>
    <dgm:cxn modelId="{7A4CDE03-F659-4958-84E9-D27745D95051}" srcId="{99394391-DA4F-4F83-9A3A-3D2F81338B8E}" destId="{0AFFB1A7-69A1-401E-A436-D972C9FC4308}" srcOrd="0" destOrd="0" parTransId="{54B95BDD-09D7-455A-AE9A-C6F178E9970B}" sibTransId="{D35244DF-219B-4F9E-90A4-D65F5B19C438}"/>
    <dgm:cxn modelId="{984F2FBB-BF29-462C-B53D-2168BA4771C6}" srcId="{250824D3-462D-441F-BA85-C48903FFCE00}" destId="{99394391-DA4F-4F83-9A3A-3D2F81338B8E}" srcOrd="0" destOrd="0" parTransId="{FA5B1AB5-2790-4326-AB62-A2ED5506FF89}" sibTransId="{3D3CAE18-7932-4122-802A-C98229BFE4B0}"/>
    <dgm:cxn modelId="{085CA2BF-3A23-4325-B786-979387009E5E}" type="presOf" srcId="{6B1D4A71-6E73-459B-9C72-78F43A6B1235}" destId="{FB64F28C-B7EE-4426-BE58-E64D4766E855}" srcOrd="0" destOrd="0" presId="urn:microsoft.com/office/officeart/2005/8/layout/process4"/>
    <dgm:cxn modelId="{ECC31C18-2BB3-46C8-A204-33F704651823}" type="presOf" srcId="{A9E99401-BCC9-4F93-ADDC-F74909EE6B41}" destId="{64B770CE-4AB6-4958-9CFF-820E0160BA05}" srcOrd="0" destOrd="0" presId="urn:microsoft.com/office/officeart/2005/8/layout/process4"/>
    <dgm:cxn modelId="{7E2CD9D3-93DF-4DF7-9D4A-DCD3602C0342}" type="presOf" srcId="{250824D3-462D-441F-BA85-C48903FFCE00}" destId="{6C489A4F-C66E-42D6-858D-B3FFD474C675}" srcOrd="0" destOrd="0" presId="urn:microsoft.com/office/officeart/2005/8/layout/process4"/>
    <dgm:cxn modelId="{A8EE5E9F-2AC7-4F9C-BA77-C0DD32CDE4D5}" type="presOf" srcId="{99394391-DA4F-4F83-9A3A-3D2F81338B8E}" destId="{B9CF3AFA-BE5E-4811-8C72-E63C959A99DB}" srcOrd="1" destOrd="0" presId="urn:microsoft.com/office/officeart/2005/8/layout/process4"/>
    <dgm:cxn modelId="{6C9D9DC4-50AC-4B42-8F67-7B5A85A68FF7}" type="presParOf" srcId="{6C489A4F-C66E-42D6-858D-B3FFD474C675}" destId="{3D6B43C9-EC66-43F0-852F-EDCF11BF5FF5}" srcOrd="0" destOrd="0" presId="urn:microsoft.com/office/officeart/2005/8/layout/process4"/>
    <dgm:cxn modelId="{071598A6-5BB9-4E32-A20C-62186C4E158F}" type="presParOf" srcId="{3D6B43C9-EC66-43F0-852F-EDCF11BF5FF5}" destId="{FB64F28C-B7EE-4426-BE58-E64D4766E855}" srcOrd="0" destOrd="0" presId="urn:microsoft.com/office/officeart/2005/8/layout/process4"/>
    <dgm:cxn modelId="{559731A9-4A42-4003-8295-B8F825BC9E35}" type="presParOf" srcId="{3D6B43C9-EC66-43F0-852F-EDCF11BF5FF5}" destId="{39D4F77D-A874-4F3B-BBEC-D398EBF077B4}" srcOrd="1" destOrd="0" presId="urn:microsoft.com/office/officeart/2005/8/layout/process4"/>
    <dgm:cxn modelId="{39CE4151-7908-4E82-8F87-F6757B34C813}" type="presParOf" srcId="{3D6B43C9-EC66-43F0-852F-EDCF11BF5FF5}" destId="{0DB6021F-1165-4533-94F1-5D7F52520A40}" srcOrd="2" destOrd="0" presId="urn:microsoft.com/office/officeart/2005/8/layout/process4"/>
    <dgm:cxn modelId="{2B0DE410-5FC0-492D-A76A-1538FB05C5B1}" type="presParOf" srcId="{0DB6021F-1165-4533-94F1-5D7F52520A40}" destId="{187BB95E-F1C7-4817-9FD2-0EE34550C88B}" srcOrd="0" destOrd="0" presId="urn:microsoft.com/office/officeart/2005/8/layout/process4"/>
    <dgm:cxn modelId="{5E04B250-7DD0-4895-A82B-AA36DFC580CB}" type="presParOf" srcId="{6C489A4F-C66E-42D6-858D-B3FFD474C675}" destId="{675A1CD1-CBBE-4640-AB18-0D72BDCDFF10}" srcOrd="1" destOrd="0" presId="urn:microsoft.com/office/officeart/2005/8/layout/process4"/>
    <dgm:cxn modelId="{A535604C-9CCE-4D3B-BE5D-7B08720D0C9A}" type="presParOf" srcId="{6C489A4F-C66E-42D6-858D-B3FFD474C675}" destId="{7FF3576C-65EA-4749-A704-BA3FCDAA8515}" srcOrd="2" destOrd="0" presId="urn:microsoft.com/office/officeart/2005/8/layout/process4"/>
    <dgm:cxn modelId="{E605FDDD-1329-43CB-949D-B3D7E7B2D63C}" type="presParOf" srcId="{7FF3576C-65EA-4749-A704-BA3FCDAA8515}" destId="{74B54B17-D971-4F74-BD4B-19B30A42C8CE}" srcOrd="0" destOrd="0" presId="urn:microsoft.com/office/officeart/2005/8/layout/process4"/>
    <dgm:cxn modelId="{0AE7BD6D-08B3-4D51-90F0-359D9F3837E8}" type="presParOf" srcId="{7FF3576C-65EA-4749-A704-BA3FCDAA8515}" destId="{B463AB13-6E38-49DB-B5C0-DFDA69DE77C4}" srcOrd="1" destOrd="0" presId="urn:microsoft.com/office/officeart/2005/8/layout/process4"/>
    <dgm:cxn modelId="{984086B7-F32C-46FD-80E5-A416E3F4D578}" type="presParOf" srcId="{7FF3576C-65EA-4749-A704-BA3FCDAA8515}" destId="{F16BA2F6-179A-4D94-AAB6-C7A928B4E0B5}" srcOrd="2" destOrd="0" presId="urn:microsoft.com/office/officeart/2005/8/layout/process4"/>
    <dgm:cxn modelId="{1CA1D387-A475-440E-A6B5-793166348266}" type="presParOf" srcId="{F16BA2F6-179A-4D94-AAB6-C7A928B4E0B5}" destId="{64B770CE-4AB6-4958-9CFF-820E0160BA05}" srcOrd="0" destOrd="0" presId="urn:microsoft.com/office/officeart/2005/8/layout/process4"/>
    <dgm:cxn modelId="{D8D8CCDA-1E7E-4905-B59F-36E7959FAEFA}" type="presParOf" srcId="{6C489A4F-C66E-42D6-858D-B3FFD474C675}" destId="{7D9A2667-5040-4B47-A5FE-9D8C622907F5}" srcOrd="3" destOrd="0" presId="urn:microsoft.com/office/officeart/2005/8/layout/process4"/>
    <dgm:cxn modelId="{4E587990-61A9-4886-BD76-1D116513C50F}" type="presParOf" srcId="{6C489A4F-C66E-42D6-858D-B3FFD474C675}" destId="{A82D5C92-95F7-4A85-9F7C-DDE942AB789C}" srcOrd="4" destOrd="0" presId="urn:microsoft.com/office/officeart/2005/8/layout/process4"/>
    <dgm:cxn modelId="{B31F0EBC-71CC-4698-BE24-C0E7B78A86A7}" type="presParOf" srcId="{A82D5C92-95F7-4A85-9F7C-DDE942AB789C}" destId="{26B23442-5CBA-4C84-AF41-D7153C5609A7}" srcOrd="0" destOrd="0" presId="urn:microsoft.com/office/officeart/2005/8/layout/process4"/>
    <dgm:cxn modelId="{68787E6C-C64C-4E46-88A0-872CDFC55817}" type="presParOf" srcId="{A82D5C92-95F7-4A85-9F7C-DDE942AB789C}" destId="{B9CF3AFA-BE5E-4811-8C72-E63C959A99DB}" srcOrd="1" destOrd="0" presId="urn:microsoft.com/office/officeart/2005/8/layout/process4"/>
    <dgm:cxn modelId="{290060FF-7B23-41EB-9A77-D98DC1B04044}" type="presParOf" srcId="{A82D5C92-95F7-4A85-9F7C-DDE942AB789C}" destId="{AEA38DD9-4C56-4F01-80B8-42D51400B68D}" srcOrd="2" destOrd="0" presId="urn:microsoft.com/office/officeart/2005/8/layout/process4"/>
    <dgm:cxn modelId="{44C8B372-2521-486A-8817-15CE80BCF78F}" type="presParOf" srcId="{AEA38DD9-4C56-4F01-80B8-42D51400B68D}" destId="{3D968D3A-7CC3-4DC5-B000-2F5ECCF5BD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49E24-3B0F-479C-9E00-F9857AF2D63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F02CE1-187E-4F73-8A15-82A1E8C56EB7}">
      <dgm:prSet phldrT="[Текст]"/>
      <dgm:spPr/>
      <dgm:t>
        <a:bodyPr/>
        <a:lstStyle/>
        <a:p>
          <a:r>
            <a:rPr lang="ru-RU" b="1" dirty="0" smtClean="0"/>
            <a:t>23 февраля </a:t>
          </a:r>
          <a:r>
            <a:rPr lang="ru-RU" dirty="0" smtClean="0"/>
            <a:t>– забастовка на </a:t>
          </a:r>
          <a:r>
            <a:rPr lang="ru-RU" dirty="0" err="1" smtClean="0"/>
            <a:t>петроградских</a:t>
          </a:r>
          <a:r>
            <a:rPr lang="ru-RU" dirty="0" smtClean="0"/>
            <a:t> заводах при финансовой поддержке А.И. Путилова (90 тыс. чел.)</a:t>
          </a:r>
          <a:endParaRPr lang="ru-RU" dirty="0"/>
        </a:p>
      </dgm:t>
    </dgm:pt>
    <dgm:pt modelId="{D1DA7A7D-E871-47B4-AB00-BE59CE861CE4}" type="parTrans" cxnId="{6D05E100-28C5-428C-9725-5362A92FF74B}">
      <dgm:prSet/>
      <dgm:spPr/>
      <dgm:t>
        <a:bodyPr/>
        <a:lstStyle/>
        <a:p>
          <a:endParaRPr lang="ru-RU"/>
        </a:p>
      </dgm:t>
    </dgm:pt>
    <dgm:pt modelId="{6C3F2ECF-A28E-4156-8884-EC552DD86030}" type="sibTrans" cxnId="{6D05E100-28C5-428C-9725-5362A92FF74B}">
      <dgm:prSet/>
      <dgm:spPr/>
      <dgm:t>
        <a:bodyPr/>
        <a:lstStyle/>
        <a:p>
          <a:endParaRPr lang="ru-RU"/>
        </a:p>
      </dgm:t>
    </dgm:pt>
    <dgm:pt modelId="{E30F63CF-C74E-4350-9F38-B13A03E8B5DD}">
      <dgm:prSet phldrT="[Текст]"/>
      <dgm:spPr/>
      <dgm:t>
        <a:bodyPr/>
        <a:lstStyle/>
        <a:p>
          <a:r>
            <a:rPr lang="ru-RU" b="1" dirty="0" smtClean="0"/>
            <a:t>25 февраля </a:t>
          </a:r>
          <a:r>
            <a:rPr lang="ru-RU" dirty="0" smtClean="0"/>
            <a:t>– арест членов Рабочей группы ЦВПК, на улицы выведены войска</a:t>
          </a:r>
          <a:endParaRPr lang="ru-RU" dirty="0"/>
        </a:p>
      </dgm:t>
    </dgm:pt>
    <dgm:pt modelId="{D1619E77-3BDC-431F-9CAA-EB6E22AA2F13}" type="parTrans" cxnId="{8F158DA5-A30F-4EB9-B23B-7CDB154D36D5}">
      <dgm:prSet/>
      <dgm:spPr/>
      <dgm:t>
        <a:bodyPr/>
        <a:lstStyle/>
        <a:p>
          <a:endParaRPr lang="ru-RU"/>
        </a:p>
      </dgm:t>
    </dgm:pt>
    <dgm:pt modelId="{6E5306CF-8F3B-4BD0-ADB4-E5371AB7C082}" type="sibTrans" cxnId="{8F158DA5-A30F-4EB9-B23B-7CDB154D36D5}">
      <dgm:prSet/>
      <dgm:spPr/>
      <dgm:t>
        <a:bodyPr/>
        <a:lstStyle/>
        <a:p>
          <a:endParaRPr lang="ru-RU"/>
        </a:p>
      </dgm:t>
    </dgm:pt>
    <dgm:pt modelId="{C65F9DBA-C693-4366-81A9-52B2EC477E52}">
      <dgm:prSet phldrT="[Текст]"/>
      <dgm:spPr/>
      <dgm:t>
        <a:bodyPr/>
        <a:lstStyle/>
        <a:p>
          <a:r>
            <a:rPr lang="ru-RU" b="1" dirty="0" smtClean="0"/>
            <a:t>27 февраля </a:t>
          </a:r>
          <a:r>
            <a:rPr lang="ru-RU" dirty="0" smtClean="0"/>
            <a:t>- провокация с убийством командира Волынского полка, мятеж полка</a:t>
          </a:r>
          <a:endParaRPr lang="ru-RU" dirty="0"/>
        </a:p>
      </dgm:t>
    </dgm:pt>
    <dgm:pt modelId="{CC61ABF8-4D95-46EF-9C0A-F9E7B1BCA68C}" type="parTrans" cxnId="{413A6A3C-C777-431C-885E-B1DDF98CD476}">
      <dgm:prSet/>
      <dgm:spPr/>
      <dgm:t>
        <a:bodyPr/>
        <a:lstStyle/>
        <a:p>
          <a:endParaRPr lang="ru-RU"/>
        </a:p>
      </dgm:t>
    </dgm:pt>
    <dgm:pt modelId="{9C3D4357-1FBA-45FD-9703-9285D4327BE9}" type="sibTrans" cxnId="{413A6A3C-C777-431C-885E-B1DDF98CD476}">
      <dgm:prSet/>
      <dgm:spPr/>
      <dgm:t>
        <a:bodyPr/>
        <a:lstStyle/>
        <a:p>
          <a:endParaRPr lang="ru-RU"/>
        </a:p>
      </dgm:t>
    </dgm:pt>
    <dgm:pt modelId="{3AED7F2F-AB28-4FCD-A767-DAC37A1B7485}">
      <dgm:prSet phldrT="[Текст]"/>
      <dgm:spPr/>
      <dgm:t>
        <a:bodyPr/>
        <a:lstStyle/>
        <a:p>
          <a:r>
            <a:rPr lang="ru-RU" b="1" dirty="0" smtClean="0"/>
            <a:t>27-28 февраля </a:t>
          </a:r>
          <a:r>
            <a:rPr lang="ru-RU" dirty="0" smtClean="0"/>
            <a:t>– убито более 3000 полицейских Петербурга, </a:t>
          </a:r>
          <a:r>
            <a:rPr lang="ru-RU" b="1" dirty="0" smtClean="0"/>
            <a:t>28 февраля </a:t>
          </a:r>
          <a:r>
            <a:rPr lang="ru-RU" dirty="0" smtClean="0"/>
            <a:t>– разоружение правительственных войск</a:t>
          </a:r>
          <a:endParaRPr lang="ru-RU" dirty="0"/>
        </a:p>
      </dgm:t>
    </dgm:pt>
    <dgm:pt modelId="{B71F4E4A-A4C5-4B61-8AAD-DA58CE68ADD6}" type="parTrans" cxnId="{6A009278-9E44-4C98-9437-1F5B3CB92E1F}">
      <dgm:prSet/>
      <dgm:spPr/>
      <dgm:t>
        <a:bodyPr/>
        <a:lstStyle/>
        <a:p>
          <a:endParaRPr lang="ru-RU"/>
        </a:p>
      </dgm:t>
    </dgm:pt>
    <dgm:pt modelId="{B519CACD-AAD6-4671-AC78-67C0328BAAB4}" type="sibTrans" cxnId="{6A009278-9E44-4C98-9437-1F5B3CB92E1F}">
      <dgm:prSet/>
      <dgm:spPr/>
      <dgm:t>
        <a:bodyPr/>
        <a:lstStyle/>
        <a:p>
          <a:endParaRPr lang="ru-RU"/>
        </a:p>
      </dgm:t>
    </dgm:pt>
    <dgm:pt modelId="{B73D0377-F9B8-45A6-9B50-05698C84EC58}">
      <dgm:prSet phldrT="[Текст]"/>
      <dgm:spPr/>
      <dgm:t>
        <a:bodyPr/>
        <a:lstStyle/>
        <a:p>
          <a:r>
            <a:rPr lang="ru-RU" b="1" dirty="0" smtClean="0"/>
            <a:t>1 марта </a:t>
          </a:r>
          <a:r>
            <a:rPr lang="ru-RU" dirty="0" smtClean="0"/>
            <a:t>– отречение Николая </a:t>
          </a:r>
          <a:r>
            <a:rPr lang="en-US" dirty="0" smtClean="0"/>
            <a:t>II </a:t>
          </a:r>
          <a:r>
            <a:rPr lang="ru-RU" dirty="0" smtClean="0"/>
            <a:t>от престола</a:t>
          </a:r>
          <a:endParaRPr lang="ru-RU" dirty="0"/>
        </a:p>
      </dgm:t>
    </dgm:pt>
    <dgm:pt modelId="{445463D2-962E-4615-B4C8-269F4059847E}" type="parTrans" cxnId="{CC7E4CE2-939F-480E-9FAD-2A53DF9A913D}">
      <dgm:prSet/>
      <dgm:spPr/>
      <dgm:t>
        <a:bodyPr/>
        <a:lstStyle/>
        <a:p>
          <a:endParaRPr lang="ru-RU"/>
        </a:p>
      </dgm:t>
    </dgm:pt>
    <dgm:pt modelId="{343212AD-1DFF-4F14-B41C-030BDA15854D}" type="sibTrans" cxnId="{CC7E4CE2-939F-480E-9FAD-2A53DF9A913D}">
      <dgm:prSet/>
      <dgm:spPr/>
      <dgm:t>
        <a:bodyPr/>
        <a:lstStyle/>
        <a:p>
          <a:endParaRPr lang="ru-RU"/>
        </a:p>
      </dgm:t>
    </dgm:pt>
    <dgm:pt modelId="{F778F911-22BA-442B-BC4B-7B520706FFA9}" type="pres">
      <dgm:prSet presAssocID="{CE449E24-3B0F-479C-9E00-F9857AF2D634}" presName="outerComposite" presStyleCnt="0">
        <dgm:presLayoutVars>
          <dgm:chMax val="5"/>
          <dgm:dir/>
          <dgm:resizeHandles val="exact"/>
        </dgm:presLayoutVars>
      </dgm:prSet>
      <dgm:spPr/>
    </dgm:pt>
    <dgm:pt modelId="{6FEB2A4F-B523-4898-8503-16D3CE83EFA7}" type="pres">
      <dgm:prSet presAssocID="{CE449E24-3B0F-479C-9E00-F9857AF2D634}" presName="dummyMaxCanvas" presStyleCnt="0">
        <dgm:presLayoutVars/>
      </dgm:prSet>
      <dgm:spPr/>
    </dgm:pt>
    <dgm:pt modelId="{0FB1D297-4300-4685-83E6-E04248FC295F}" type="pres">
      <dgm:prSet presAssocID="{CE449E24-3B0F-479C-9E00-F9857AF2D634}" presName="FiveNodes_1" presStyleLbl="node1" presStyleIdx="0" presStyleCnt="5">
        <dgm:presLayoutVars>
          <dgm:bulletEnabled val="1"/>
        </dgm:presLayoutVars>
      </dgm:prSet>
      <dgm:spPr/>
    </dgm:pt>
    <dgm:pt modelId="{339AF0C4-D722-406A-8301-7ED704E5E797}" type="pres">
      <dgm:prSet presAssocID="{CE449E24-3B0F-479C-9E00-F9857AF2D634}" presName="FiveNodes_2" presStyleLbl="node1" presStyleIdx="1" presStyleCnt="5">
        <dgm:presLayoutVars>
          <dgm:bulletEnabled val="1"/>
        </dgm:presLayoutVars>
      </dgm:prSet>
      <dgm:spPr/>
    </dgm:pt>
    <dgm:pt modelId="{17C7B475-9C94-456F-B44B-0301E40AE393}" type="pres">
      <dgm:prSet presAssocID="{CE449E24-3B0F-479C-9E00-F9857AF2D634}" presName="FiveNodes_3" presStyleLbl="node1" presStyleIdx="2" presStyleCnt="5">
        <dgm:presLayoutVars>
          <dgm:bulletEnabled val="1"/>
        </dgm:presLayoutVars>
      </dgm:prSet>
      <dgm:spPr/>
    </dgm:pt>
    <dgm:pt modelId="{0EE0C49F-216D-4291-B633-30D80D2BDAFE}" type="pres">
      <dgm:prSet presAssocID="{CE449E24-3B0F-479C-9E00-F9857AF2D63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71747-2D93-4573-97CE-D09795D291CB}" type="pres">
      <dgm:prSet presAssocID="{CE449E24-3B0F-479C-9E00-F9857AF2D63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3DD8F-6F4C-4AFD-9F64-D07C34CA0867}" type="pres">
      <dgm:prSet presAssocID="{CE449E24-3B0F-479C-9E00-F9857AF2D634}" presName="FiveConn_1-2" presStyleLbl="fgAccFollowNode1" presStyleIdx="0" presStyleCnt="4">
        <dgm:presLayoutVars>
          <dgm:bulletEnabled val="1"/>
        </dgm:presLayoutVars>
      </dgm:prSet>
      <dgm:spPr/>
    </dgm:pt>
    <dgm:pt modelId="{89D113D5-E2C6-4E3C-BC04-1EC0339A0D1D}" type="pres">
      <dgm:prSet presAssocID="{CE449E24-3B0F-479C-9E00-F9857AF2D634}" presName="FiveConn_2-3" presStyleLbl="fgAccFollowNode1" presStyleIdx="1" presStyleCnt="4">
        <dgm:presLayoutVars>
          <dgm:bulletEnabled val="1"/>
        </dgm:presLayoutVars>
      </dgm:prSet>
      <dgm:spPr/>
    </dgm:pt>
    <dgm:pt modelId="{2BA24452-49E4-4B7F-88CD-01B4D15CE342}" type="pres">
      <dgm:prSet presAssocID="{CE449E24-3B0F-479C-9E00-F9857AF2D634}" presName="FiveConn_3-4" presStyleLbl="fgAccFollowNode1" presStyleIdx="2" presStyleCnt="4">
        <dgm:presLayoutVars>
          <dgm:bulletEnabled val="1"/>
        </dgm:presLayoutVars>
      </dgm:prSet>
      <dgm:spPr/>
    </dgm:pt>
    <dgm:pt modelId="{98CC4332-BA0F-424C-8F2F-1EC6E5433620}" type="pres">
      <dgm:prSet presAssocID="{CE449E24-3B0F-479C-9E00-F9857AF2D634}" presName="FiveConn_4-5" presStyleLbl="fgAccFollowNode1" presStyleIdx="3" presStyleCnt="4">
        <dgm:presLayoutVars>
          <dgm:bulletEnabled val="1"/>
        </dgm:presLayoutVars>
      </dgm:prSet>
      <dgm:spPr/>
    </dgm:pt>
    <dgm:pt modelId="{04D183C9-2FB1-4C2B-B192-91357D617E40}" type="pres">
      <dgm:prSet presAssocID="{CE449E24-3B0F-479C-9E00-F9857AF2D634}" presName="FiveNodes_1_text" presStyleLbl="node1" presStyleIdx="4" presStyleCnt="5">
        <dgm:presLayoutVars>
          <dgm:bulletEnabled val="1"/>
        </dgm:presLayoutVars>
      </dgm:prSet>
      <dgm:spPr/>
    </dgm:pt>
    <dgm:pt modelId="{1E715043-9F6F-4543-9F40-187FFBDD3F5F}" type="pres">
      <dgm:prSet presAssocID="{CE449E24-3B0F-479C-9E00-F9857AF2D634}" presName="FiveNodes_2_text" presStyleLbl="node1" presStyleIdx="4" presStyleCnt="5">
        <dgm:presLayoutVars>
          <dgm:bulletEnabled val="1"/>
        </dgm:presLayoutVars>
      </dgm:prSet>
      <dgm:spPr/>
    </dgm:pt>
    <dgm:pt modelId="{A9A7BE29-ACFD-48D4-8961-2489E46E9EDF}" type="pres">
      <dgm:prSet presAssocID="{CE449E24-3B0F-479C-9E00-F9857AF2D634}" presName="FiveNodes_3_text" presStyleLbl="node1" presStyleIdx="4" presStyleCnt="5">
        <dgm:presLayoutVars>
          <dgm:bulletEnabled val="1"/>
        </dgm:presLayoutVars>
      </dgm:prSet>
      <dgm:spPr/>
    </dgm:pt>
    <dgm:pt modelId="{BD185896-DD69-4ED4-84E4-54FDF99517EF}" type="pres">
      <dgm:prSet presAssocID="{CE449E24-3B0F-479C-9E00-F9857AF2D63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A0A76-3BCA-4F43-AD90-5605E518A7C3}" type="pres">
      <dgm:prSet presAssocID="{CE449E24-3B0F-479C-9E00-F9857AF2D63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E2DF4-9F92-4B53-A3F4-E76BE221CC36}" type="presOf" srcId="{B73D0377-F9B8-45A6-9B50-05698C84EC58}" destId="{44C71747-2D93-4573-97CE-D09795D291CB}" srcOrd="0" destOrd="0" presId="urn:microsoft.com/office/officeart/2005/8/layout/vProcess5"/>
    <dgm:cxn modelId="{A2936651-2B85-4C60-A43E-2C8CB4D40CA5}" type="presOf" srcId="{B73D0377-F9B8-45A6-9B50-05698C84EC58}" destId="{349A0A76-3BCA-4F43-AD90-5605E518A7C3}" srcOrd="1" destOrd="0" presId="urn:microsoft.com/office/officeart/2005/8/layout/vProcess5"/>
    <dgm:cxn modelId="{D1D9BDC8-D8DF-408C-9E8E-E98DB23E8D05}" type="presOf" srcId="{04F02CE1-187E-4F73-8A15-82A1E8C56EB7}" destId="{04D183C9-2FB1-4C2B-B192-91357D617E40}" srcOrd="1" destOrd="0" presId="urn:microsoft.com/office/officeart/2005/8/layout/vProcess5"/>
    <dgm:cxn modelId="{81B99B32-23FB-4F0D-A71A-F0A2991802F2}" type="presOf" srcId="{E30F63CF-C74E-4350-9F38-B13A03E8B5DD}" destId="{339AF0C4-D722-406A-8301-7ED704E5E797}" srcOrd="0" destOrd="0" presId="urn:microsoft.com/office/officeart/2005/8/layout/vProcess5"/>
    <dgm:cxn modelId="{9F4D04DD-9B3E-4D09-BD75-F90381A60C22}" type="presOf" srcId="{6E5306CF-8F3B-4BD0-ADB4-E5371AB7C082}" destId="{89D113D5-E2C6-4E3C-BC04-1EC0339A0D1D}" srcOrd="0" destOrd="0" presId="urn:microsoft.com/office/officeart/2005/8/layout/vProcess5"/>
    <dgm:cxn modelId="{11FF5E17-D19D-43E3-8BD2-F550A114FC8E}" type="presOf" srcId="{E30F63CF-C74E-4350-9F38-B13A03E8B5DD}" destId="{1E715043-9F6F-4543-9F40-187FFBDD3F5F}" srcOrd="1" destOrd="0" presId="urn:microsoft.com/office/officeart/2005/8/layout/vProcess5"/>
    <dgm:cxn modelId="{6A009278-9E44-4C98-9437-1F5B3CB92E1F}" srcId="{CE449E24-3B0F-479C-9E00-F9857AF2D634}" destId="{3AED7F2F-AB28-4FCD-A767-DAC37A1B7485}" srcOrd="3" destOrd="0" parTransId="{B71F4E4A-A4C5-4B61-8AAD-DA58CE68ADD6}" sibTransId="{B519CACD-AAD6-4671-AC78-67C0328BAAB4}"/>
    <dgm:cxn modelId="{963C4CC6-2CA1-487D-B921-6CE95C2ED6C7}" type="presOf" srcId="{3AED7F2F-AB28-4FCD-A767-DAC37A1B7485}" destId="{BD185896-DD69-4ED4-84E4-54FDF99517EF}" srcOrd="1" destOrd="0" presId="urn:microsoft.com/office/officeart/2005/8/layout/vProcess5"/>
    <dgm:cxn modelId="{AE2531E8-B725-45CA-8A14-16FA1FF73D76}" type="presOf" srcId="{B519CACD-AAD6-4671-AC78-67C0328BAAB4}" destId="{98CC4332-BA0F-424C-8F2F-1EC6E5433620}" srcOrd="0" destOrd="0" presId="urn:microsoft.com/office/officeart/2005/8/layout/vProcess5"/>
    <dgm:cxn modelId="{CC7E4CE2-939F-480E-9FAD-2A53DF9A913D}" srcId="{CE449E24-3B0F-479C-9E00-F9857AF2D634}" destId="{B73D0377-F9B8-45A6-9B50-05698C84EC58}" srcOrd="4" destOrd="0" parTransId="{445463D2-962E-4615-B4C8-269F4059847E}" sibTransId="{343212AD-1DFF-4F14-B41C-030BDA15854D}"/>
    <dgm:cxn modelId="{456729CA-013B-4F48-A23E-143E0CF283AD}" type="presOf" srcId="{04F02CE1-187E-4F73-8A15-82A1E8C56EB7}" destId="{0FB1D297-4300-4685-83E6-E04248FC295F}" srcOrd="0" destOrd="0" presId="urn:microsoft.com/office/officeart/2005/8/layout/vProcess5"/>
    <dgm:cxn modelId="{3795D3B7-CFED-42CA-9D75-09EBF574B677}" type="presOf" srcId="{6C3F2ECF-A28E-4156-8884-EC552DD86030}" destId="{13B3DD8F-6F4C-4AFD-9F64-D07C34CA0867}" srcOrd="0" destOrd="0" presId="urn:microsoft.com/office/officeart/2005/8/layout/vProcess5"/>
    <dgm:cxn modelId="{F25925FF-D815-4E91-9419-C42AFD659504}" type="presOf" srcId="{C65F9DBA-C693-4366-81A9-52B2EC477E52}" destId="{A9A7BE29-ACFD-48D4-8961-2489E46E9EDF}" srcOrd="1" destOrd="0" presId="urn:microsoft.com/office/officeart/2005/8/layout/vProcess5"/>
    <dgm:cxn modelId="{DFB7A407-E927-4DE1-AD63-11E9215C3ACF}" type="presOf" srcId="{CE449E24-3B0F-479C-9E00-F9857AF2D634}" destId="{F778F911-22BA-442B-BC4B-7B520706FFA9}" srcOrd="0" destOrd="0" presId="urn:microsoft.com/office/officeart/2005/8/layout/vProcess5"/>
    <dgm:cxn modelId="{413A6A3C-C777-431C-885E-B1DDF98CD476}" srcId="{CE449E24-3B0F-479C-9E00-F9857AF2D634}" destId="{C65F9DBA-C693-4366-81A9-52B2EC477E52}" srcOrd="2" destOrd="0" parTransId="{CC61ABF8-4D95-46EF-9C0A-F9E7B1BCA68C}" sibTransId="{9C3D4357-1FBA-45FD-9703-9285D4327BE9}"/>
    <dgm:cxn modelId="{6D05E100-28C5-428C-9725-5362A92FF74B}" srcId="{CE449E24-3B0F-479C-9E00-F9857AF2D634}" destId="{04F02CE1-187E-4F73-8A15-82A1E8C56EB7}" srcOrd="0" destOrd="0" parTransId="{D1DA7A7D-E871-47B4-AB00-BE59CE861CE4}" sibTransId="{6C3F2ECF-A28E-4156-8884-EC552DD86030}"/>
    <dgm:cxn modelId="{0A415150-EEA9-4EEF-A817-9E54CCFE13A5}" type="presOf" srcId="{3AED7F2F-AB28-4FCD-A767-DAC37A1B7485}" destId="{0EE0C49F-216D-4291-B633-30D80D2BDAFE}" srcOrd="0" destOrd="0" presId="urn:microsoft.com/office/officeart/2005/8/layout/vProcess5"/>
    <dgm:cxn modelId="{8F158DA5-A30F-4EB9-B23B-7CDB154D36D5}" srcId="{CE449E24-3B0F-479C-9E00-F9857AF2D634}" destId="{E30F63CF-C74E-4350-9F38-B13A03E8B5DD}" srcOrd="1" destOrd="0" parTransId="{D1619E77-3BDC-431F-9CAA-EB6E22AA2F13}" sibTransId="{6E5306CF-8F3B-4BD0-ADB4-E5371AB7C082}"/>
    <dgm:cxn modelId="{CF5D34ED-FD0A-422B-BD0F-8DCB5CE94FB9}" type="presOf" srcId="{9C3D4357-1FBA-45FD-9703-9285D4327BE9}" destId="{2BA24452-49E4-4B7F-88CD-01B4D15CE342}" srcOrd="0" destOrd="0" presId="urn:microsoft.com/office/officeart/2005/8/layout/vProcess5"/>
    <dgm:cxn modelId="{189719E3-108F-4C27-99AF-93DEF5DA6CA1}" type="presOf" srcId="{C65F9DBA-C693-4366-81A9-52B2EC477E52}" destId="{17C7B475-9C94-456F-B44B-0301E40AE393}" srcOrd="0" destOrd="0" presId="urn:microsoft.com/office/officeart/2005/8/layout/vProcess5"/>
    <dgm:cxn modelId="{CE16FBE0-B1FD-483B-9869-D11EAEFBE506}" type="presParOf" srcId="{F778F911-22BA-442B-BC4B-7B520706FFA9}" destId="{6FEB2A4F-B523-4898-8503-16D3CE83EFA7}" srcOrd="0" destOrd="0" presId="urn:microsoft.com/office/officeart/2005/8/layout/vProcess5"/>
    <dgm:cxn modelId="{D590A419-332B-4DB7-A562-CD8D6EC2BAE2}" type="presParOf" srcId="{F778F911-22BA-442B-BC4B-7B520706FFA9}" destId="{0FB1D297-4300-4685-83E6-E04248FC295F}" srcOrd="1" destOrd="0" presId="urn:microsoft.com/office/officeart/2005/8/layout/vProcess5"/>
    <dgm:cxn modelId="{2F5B36CF-A483-4A20-8815-5E022B2AC8AD}" type="presParOf" srcId="{F778F911-22BA-442B-BC4B-7B520706FFA9}" destId="{339AF0C4-D722-406A-8301-7ED704E5E797}" srcOrd="2" destOrd="0" presId="urn:microsoft.com/office/officeart/2005/8/layout/vProcess5"/>
    <dgm:cxn modelId="{FCB1D41A-0DA9-4059-B0D0-83DC36B552C5}" type="presParOf" srcId="{F778F911-22BA-442B-BC4B-7B520706FFA9}" destId="{17C7B475-9C94-456F-B44B-0301E40AE393}" srcOrd="3" destOrd="0" presId="urn:microsoft.com/office/officeart/2005/8/layout/vProcess5"/>
    <dgm:cxn modelId="{824A1559-B014-4960-9417-610C510B77EC}" type="presParOf" srcId="{F778F911-22BA-442B-BC4B-7B520706FFA9}" destId="{0EE0C49F-216D-4291-B633-30D80D2BDAFE}" srcOrd="4" destOrd="0" presId="urn:microsoft.com/office/officeart/2005/8/layout/vProcess5"/>
    <dgm:cxn modelId="{08147735-6245-4A5C-8BCC-40156430ADEB}" type="presParOf" srcId="{F778F911-22BA-442B-BC4B-7B520706FFA9}" destId="{44C71747-2D93-4573-97CE-D09795D291CB}" srcOrd="5" destOrd="0" presId="urn:microsoft.com/office/officeart/2005/8/layout/vProcess5"/>
    <dgm:cxn modelId="{ADF9D6DC-D5E8-4428-8171-608D8AC0D5C4}" type="presParOf" srcId="{F778F911-22BA-442B-BC4B-7B520706FFA9}" destId="{13B3DD8F-6F4C-4AFD-9F64-D07C34CA0867}" srcOrd="6" destOrd="0" presId="urn:microsoft.com/office/officeart/2005/8/layout/vProcess5"/>
    <dgm:cxn modelId="{982CF722-DE16-4D73-90EA-680C88DF41FD}" type="presParOf" srcId="{F778F911-22BA-442B-BC4B-7B520706FFA9}" destId="{89D113D5-E2C6-4E3C-BC04-1EC0339A0D1D}" srcOrd="7" destOrd="0" presId="urn:microsoft.com/office/officeart/2005/8/layout/vProcess5"/>
    <dgm:cxn modelId="{A0429E44-AEC0-4124-B43A-D46F12567A66}" type="presParOf" srcId="{F778F911-22BA-442B-BC4B-7B520706FFA9}" destId="{2BA24452-49E4-4B7F-88CD-01B4D15CE342}" srcOrd="8" destOrd="0" presId="urn:microsoft.com/office/officeart/2005/8/layout/vProcess5"/>
    <dgm:cxn modelId="{CE88753D-716B-4A20-91A4-D1C6599E9193}" type="presParOf" srcId="{F778F911-22BA-442B-BC4B-7B520706FFA9}" destId="{98CC4332-BA0F-424C-8F2F-1EC6E5433620}" srcOrd="9" destOrd="0" presId="urn:microsoft.com/office/officeart/2005/8/layout/vProcess5"/>
    <dgm:cxn modelId="{E57F2B46-95B4-4C6C-AE50-4496B3FA8A22}" type="presParOf" srcId="{F778F911-22BA-442B-BC4B-7B520706FFA9}" destId="{04D183C9-2FB1-4C2B-B192-91357D617E40}" srcOrd="10" destOrd="0" presId="urn:microsoft.com/office/officeart/2005/8/layout/vProcess5"/>
    <dgm:cxn modelId="{F0593E0C-0909-430E-8BC6-A31E7493AD96}" type="presParOf" srcId="{F778F911-22BA-442B-BC4B-7B520706FFA9}" destId="{1E715043-9F6F-4543-9F40-187FFBDD3F5F}" srcOrd="11" destOrd="0" presId="urn:microsoft.com/office/officeart/2005/8/layout/vProcess5"/>
    <dgm:cxn modelId="{AF2DA151-0FB3-4740-8121-282D72FAA499}" type="presParOf" srcId="{F778F911-22BA-442B-BC4B-7B520706FFA9}" destId="{A9A7BE29-ACFD-48D4-8961-2489E46E9EDF}" srcOrd="12" destOrd="0" presId="urn:microsoft.com/office/officeart/2005/8/layout/vProcess5"/>
    <dgm:cxn modelId="{724E112C-09E8-46D9-A5CF-F873A6104670}" type="presParOf" srcId="{F778F911-22BA-442B-BC4B-7B520706FFA9}" destId="{BD185896-DD69-4ED4-84E4-54FDF99517EF}" srcOrd="13" destOrd="0" presId="urn:microsoft.com/office/officeart/2005/8/layout/vProcess5"/>
    <dgm:cxn modelId="{A1BE0A4C-C6BA-46F1-AE42-8C593B700AC4}" type="presParOf" srcId="{F778F911-22BA-442B-BC4B-7B520706FFA9}" destId="{349A0A76-3BCA-4F43-AD90-5605E518A7C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8DBBF1-CAED-4B3F-9986-5DB3DD7DE286}">
      <dsp:nvSpPr>
        <dsp:cNvPr id="0" name=""/>
        <dsp:cNvSpPr/>
      </dsp:nvSpPr>
      <dsp:spPr>
        <a:xfrm>
          <a:off x="25996" y="460"/>
          <a:ext cx="2496637" cy="962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либеральная</a:t>
          </a:r>
          <a:endParaRPr lang="ru-RU" sz="2100" kern="1200" dirty="0"/>
        </a:p>
      </dsp:txBody>
      <dsp:txXfrm>
        <a:off x="25996" y="460"/>
        <a:ext cx="2496637" cy="962332"/>
      </dsp:txXfrm>
    </dsp:sp>
    <dsp:sp modelId="{D6CF326A-29C4-4519-A30A-854ADAB39D6E}">
      <dsp:nvSpPr>
        <dsp:cNvPr id="0" name=""/>
        <dsp:cNvSpPr/>
      </dsp:nvSpPr>
      <dsp:spPr>
        <a:xfrm>
          <a:off x="275660" y="962792"/>
          <a:ext cx="249663" cy="72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749"/>
              </a:lnTo>
              <a:lnTo>
                <a:pt x="249663" y="72174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A15E3-CB42-48BC-8766-9FB3BD988376}">
      <dsp:nvSpPr>
        <dsp:cNvPr id="0" name=""/>
        <dsp:cNvSpPr/>
      </dsp:nvSpPr>
      <dsp:spPr>
        <a:xfrm>
          <a:off x="525324" y="1203375"/>
          <a:ext cx="1997309" cy="96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признание причинности революции</a:t>
          </a:r>
          <a:endParaRPr lang="ru-RU" sz="1600" kern="1200" dirty="0"/>
        </a:p>
      </dsp:txBody>
      <dsp:txXfrm>
        <a:off x="525324" y="1203375"/>
        <a:ext cx="1997309" cy="962332"/>
      </dsp:txXfrm>
    </dsp:sp>
    <dsp:sp modelId="{00C41B4A-F640-46B8-9244-5BCE4A962140}">
      <dsp:nvSpPr>
        <dsp:cNvPr id="0" name=""/>
        <dsp:cNvSpPr/>
      </dsp:nvSpPr>
      <dsp:spPr>
        <a:xfrm>
          <a:off x="275660" y="962792"/>
          <a:ext cx="249663" cy="1924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665"/>
              </a:lnTo>
              <a:lnTo>
                <a:pt x="249663" y="192466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2D712-2271-40D4-9F3B-792292C1F8AE}">
      <dsp:nvSpPr>
        <dsp:cNvPr id="0" name=""/>
        <dsp:cNvSpPr/>
      </dsp:nvSpPr>
      <dsp:spPr>
        <a:xfrm>
          <a:off x="525324" y="2406291"/>
          <a:ext cx="1997309" cy="96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стихийный характер революции</a:t>
          </a:r>
          <a:endParaRPr lang="ru-RU" sz="1600" kern="1200" dirty="0"/>
        </a:p>
      </dsp:txBody>
      <dsp:txXfrm>
        <a:off x="525324" y="2406291"/>
        <a:ext cx="1997309" cy="962332"/>
      </dsp:txXfrm>
    </dsp:sp>
    <dsp:sp modelId="{D35727DA-6257-4F8D-BC39-766051B96CD5}">
      <dsp:nvSpPr>
        <dsp:cNvPr id="0" name=""/>
        <dsp:cNvSpPr/>
      </dsp:nvSpPr>
      <dsp:spPr>
        <a:xfrm>
          <a:off x="3003800" y="460"/>
          <a:ext cx="2496637" cy="962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консервативная</a:t>
          </a:r>
          <a:endParaRPr lang="ru-RU" sz="2100" kern="1200" dirty="0"/>
        </a:p>
      </dsp:txBody>
      <dsp:txXfrm>
        <a:off x="3003800" y="460"/>
        <a:ext cx="2496637" cy="962332"/>
      </dsp:txXfrm>
    </dsp:sp>
    <dsp:sp modelId="{B6554490-C584-4B5B-9076-9B31C5F7BFA0}">
      <dsp:nvSpPr>
        <dsp:cNvPr id="0" name=""/>
        <dsp:cNvSpPr/>
      </dsp:nvSpPr>
      <dsp:spPr>
        <a:xfrm>
          <a:off x="3253464" y="962792"/>
          <a:ext cx="249663" cy="72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749"/>
              </a:lnTo>
              <a:lnTo>
                <a:pt x="249663" y="72174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D6A83-8B58-4D91-AABC-F98C6250D795}">
      <dsp:nvSpPr>
        <dsp:cNvPr id="0" name=""/>
        <dsp:cNvSpPr/>
      </dsp:nvSpPr>
      <dsp:spPr>
        <a:xfrm>
          <a:off x="3503127" y="1203375"/>
          <a:ext cx="1997309" cy="96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особый путь развития России</a:t>
          </a:r>
          <a:endParaRPr lang="ru-RU" sz="1600" kern="1200" dirty="0"/>
        </a:p>
      </dsp:txBody>
      <dsp:txXfrm>
        <a:off x="3503127" y="1203375"/>
        <a:ext cx="1997309" cy="962332"/>
      </dsp:txXfrm>
    </dsp:sp>
    <dsp:sp modelId="{4CA107D3-15CE-48A6-915A-395914BB64EA}">
      <dsp:nvSpPr>
        <dsp:cNvPr id="0" name=""/>
        <dsp:cNvSpPr/>
      </dsp:nvSpPr>
      <dsp:spPr>
        <a:xfrm>
          <a:off x="3253464" y="962792"/>
          <a:ext cx="249663" cy="1924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665"/>
              </a:lnTo>
              <a:lnTo>
                <a:pt x="249663" y="192466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20EC1-3FE2-4AFE-9017-3A2E43E138A5}">
      <dsp:nvSpPr>
        <dsp:cNvPr id="0" name=""/>
        <dsp:cNvSpPr/>
      </dsp:nvSpPr>
      <dsp:spPr>
        <a:xfrm>
          <a:off x="3503127" y="2406291"/>
          <a:ext cx="1997309" cy="96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идеал – дореволюционная монархическая страна</a:t>
          </a:r>
          <a:endParaRPr lang="ru-RU" sz="1600" kern="1200" dirty="0"/>
        </a:p>
      </dsp:txBody>
      <dsp:txXfrm>
        <a:off x="3503127" y="2406291"/>
        <a:ext cx="1997309" cy="962332"/>
      </dsp:txXfrm>
    </dsp:sp>
    <dsp:sp modelId="{B65A54D4-F842-4709-B0A8-E3E8F95D0720}">
      <dsp:nvSpPr>
        <dsp:cNvPr id="0" name=""/>
        <dsp:cNvSpPr/>
      </dsp:nvSpPr>
      <dsp:spPr>
        <a:xfrm>
          <a:off x="3253464" y="962792"/>
          <a:ext cx="249663" cy="3127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580"/>
              </a:lnTo>
              <a:lnTo>
                <a:pt x="249663" y="312758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4EF52-8D4C-4148-9EFF-3DA7C74EDD9E}">
      <dsp:nvSpPr>
        <dsp:cNvPr id="0" name=""/>
        <dsp:cNvSpPr/>
      </dsp:nvSpPr>
      <dsp:spPr>
        <a:xfrm>
          <a:off x="3503127" y="3609207"/>
          <a:ext cx="1997309" cy="96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отрицание неизбежности революции</a:t>
          </a:r>
          <a:endParaRPr lang="ru-RU" sz="1600" kern="1200" dirty="0"/>
        </a:p>
      </dsp:txBody>
      <dsp:txXfrm>
        <a:off x="3503127" y="3609207"/>
        <a:ext cx="1997309" cy="962332"/>
      </dsp:txXfrm>
    </dsp:sp>
    <dsp:sp modelId="{3DCE4650-1C03-4F86-86D0-FBA0DEADADE4}">
      <dsp:nvSpPr>
        <dsp:cNvPr id="0" name=""/>
        <dsp:cNvSpPr/>
      </dsp:nvSpPr>
      <dsp:spPr>
        <a:xfrm>
          <a:off x="5981603" y="460"/>
          <a:ext cx="2496637" cy="962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социалистическая (марксистско-ленинская)</a:t>
          </a:r>
          <a:endParaRPr lang="ru-RU" sz="2100" kern="1200" dirty="0"/>
        </a:p>
      </dsp:txBody>
      <dsp:txXfrm>
        <a:off x="5981603" y="460"/>
        <a:ext cx="2496637" cy="962332"/>
      </dsp:txXfrm>
    </dsp:sp>
    <dsp:sp modelId="{938CD7B6-9613-42B5-B9EC-C96F5D685745}">
      <dsp:nvSpPr>
        <dsp:cNvPr id="0" name=""/>
        <dsp:cNvSpPr/>
      </dsp:nvSpPr>
      <dsp:spPr>
        <a:xfrm>
          <a:off x="6231267" y="962792"/>
          <a:ext cx="249663" cy="72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749"/>
              </a:lnTo>
              <a:lnTo>
                <a:pt x="249663" y="72174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CF5C5-C215-4971-AC06-3BD5D9D09FBD}">
      <dsp:nvSpPr>
        <dsp:cNvPr id="0" name=""/>
        <dsp:cNvSpPr/>
      </dsp:nvSpPr>
      <dsp:spPr>
        <a:xfrm>
          <a:off x="6480931" y="1203375"/>
          <a:ext cx="1997309" cy="96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признание закономерности революционных событий</a:t>
          </a:r>
          <a:endParaRPr lang="ru-RU" sz="1600" kern="1200" dirty="0"/>
        </a:p>
      </dsp:txBody>
      <dsp:txXfrm>
        <a:off x="6480931" y="1203375"/>
        <a:ext cx="1997309" cy="962332"/>
      </dsp:txXfrm>
    </dsp:sp>
    <dsp:sp modelId="{ACEF4A2A-D611-470E-81E6-8AE6AD6C0E98}">
      <dsp:nvSpPr>
        <dsp:cNvPr id="0" name=""/>
        <dsp:cNvSpPr/>
      </dsp:nvSpPr>
      <dsp:spPr>
        <a:xfrm>
          <a:off x="6231267" y="962792"/>
          <a:ext cx="249663" cy="1924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665"/>
              </a:lnTo>
              <a:lnTo>
                <a:pt x="249663" y="192466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1EDA8-3D40-4838-ACA1-EB93075BD4C3}">
      <dsp:nvSpPr>
        <dsp:cNvPr id="0" name=""/>
        <dsp:cNvSpPr/>
      </dsp:nvSpPr>
      <dsp:spPr>
        <a:xfrm>
          <a:off x="6480931" y="2406291"/>
          <a:ext cx="1997309" cy="962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организованный характер революции</a:t>
          </a:r>
          <a:endParaRPr lang="ru-RU" sz="1600" kern="1200" dirty="0"/>
        </a:p>
      </dsp:txBody>
      <dsp:txXfrm>
        <a:off x="6480931" y="2406291"/>
        <a:ext cx="1997309" cy="9623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20EB0A-34A0-4691-AAF7-D21AF290B562}">
      <dsp:nvSpPr>
        <dsp:cNvPr id="0" name=""/>
        <dsp:cNvSpPr/>
      </dsp:nvSpPr>
      <dsp:spPr>
        <a:xfrm>
          <a:off x="0" y="506160"/>
          <a:ext cx="8504238" cy="403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23" tIns="666496" rIns="660023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штаб: Центральный военно-промышленный комитет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организаторы: А.И. </a:t>
          </a:r>
          <a:r>
            <a:rPr lang="ru-RU" sz="3200" kern="1200" dirty="0" err="1" smtClean="0"/>
            <a:t>Гучков</a:t>
          </a:r>
          <a:r>
            <a:rPr lang="ru-RU" sz="3200" kern="1200" dirty="0" smtClean="0"/>
            <a:t>, А.И. Коновалов, А.А. Бубликов, М.И. Терещенко и М.М. Федоров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причины: разочарование в царской власти</a:t>
          </a:r>
          <a:endParaRPr lang="ru-RU" sz="3200" kern="1200" dirty="0"/>
        </a:p>
      </dsp:txBody>
      <dsp:txXfrm>
        <a:off x="0" y="506160"/>
        <a:ext cx="8504238" cy="4032000"/>
      </dsp:txXfrm>
    </dsp:sp>
    <dsp:sp modelId="{20844653-4011-43EB-ABCD-3FBE85C6DC1A}">
      <dsp:nvSpPr>
        <dsp:cNvPr id="0" name=""/>
        <dsp:cNvSpPr/>
      </dsp:nvSpPr>
      <dsp:spPr>
        <a:xfrm>
          <a:off x="425211" y="33839"/>
          <a:ext cx="5952966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 мнению С.В. Куликова</a:t>
          </a:r>
          <a:endParaRPr lang="ru-RU" sz="3200" kern="1200" dirty="0"/>
        </a:p>
      </dsp:txBody>
      <dsp:txXfrm>
        <a:off x="425211" y="33839"/>
        <a:ext cx="5952966" cy="9446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D4F77D-A874-4F3B-BBEC-D398EBF077B4}">
      <dsp:nvSpPr>
        <dsp:cNvPr id="0" name=""/>
        <dsp:cNvSpPr/>
      </dsp:nvSpPr>
      <dsp:spPr>
        <a:xfrm>
          <a:off x="0" y="3441586"/>
          <a:ext cx="8504238" cy="1129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12-15 декабря 2016 г.</a:t>
          </a:r>
          <a:endParaRPr lang="ru-RU" sz="2200" kern="1200" dirty="0"/>
        </a:p>
      </dsp:txBody>
      <dsp:txXfrm>
        <a:off x="0" y="3441586"/>
        <a:ext cx="8504238" cy="609986"/>
      </dsp:txXfrm>
    </dsp:sp>
    <dsp:sp modelId="{187BB95E-F1C7-4817-9FD2-0EE34550C88B}">
      <dsp:nvSpPr>
        <dsp:cNvPr id="0" name=""/>
        <dsp:cNvSpPr/>
      </dsp:nvSpPr>
      <dsp:spPr>
        <a:xfrm>
          <a:off x="0" y="4028981"/>
          <a:ext cx="8504238" cy="519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Совещание в  Петрограде, курс на революцию и создание временного правительства</a:t>
          </a:r>
          <a:endParaRPr lang="ru-RU" sz="1800" kern="1200" dirty="0"/>
        </a:p>
      </dsp:txBody>
      <dsp:txXfrm>
        <a:off x="0" y="4028981"/>
        <a:ext cx="8504238" cy="519618"/>
      </dsp:txXfrm>
    </dsp:sp>
    <dsp:sp modelId="{B463AB13-6E38-49DB-B5C0-DFDA69DE77C4}">
      <dsp:nvSpPr>
        <dsp:cNvPr id="0" name=""/>
        <dsp:cNvSpPr/>
      </dsp:nvSpPr>
      <dsp:spPr>
        <a:xfrm rot="10800000">
          <a:off x="0" y="1721197"/>
          <a:ext cx="8504238" cy="17373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сентябрь 1916 г.</a:t>
          </a:r>
          <a:endParaRPr lang="ru-RU" sz="2200" kern="1200" dirty="0"/>
        </a:p>
      </dsp:txBody>
      <dsp:txXfrm>
        <a:off x="0" y="1721197"/>
        <a:ext cx="8504238" cy="609803"/>
      </dsp:txXfrm>
    </dsp:sp>
    <dsp:sp modelId="{64B770CE-4AB6-4958-9CFF-820E0160BA05}">
      <dsp:nvSpPr>
        <dsp:cNvPr id="0" name=""/>
        <dsp:cNvSpPr/>
      </dsp:nvSpPr>
      <dsp:spPr>
        <a:xfrm>
          <a:off x="0" y="2331001"/>
          <a:ext cx="8504238" cy="519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начало технической подготовки переворота, революционная агитация, привлечение военной верхушки к заговору</a:t>
          </a:r>
          <a:endParaRPr lang="ru-RU" sz="1800" kern="1200" dirty="0"/>
        </a:p>
      </dsp:txBody>
      <dsp:txXfrm>
        <a:off x="0" y="2331001"/>
        <a:ext cx="8504238" cy="519462"/>
      </dsp:txXfrm>
    </dsp:sp>
    <dsp:sp modelId="{B9CF3AFA-BE5E-4811-8C72-E63C959A99DB}">
      <dsp:nvSpPr>
        <dsp:cNvPr id="0" name=""/>
        <dsp:cNvSpPr/>
      </dsp:nvSpPr>
      <dsp:spPr>
        <a:xfrm rot="10800000">
          <a:off x="0" y="808"/>
          <a:ext cx="8504238" cy="17373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1915 г.</a:t>
          </a:r>
          <a:endParaRPr lang="ru-RU" sz="2200" kern="1200" dirty="0"/>
        </a:p>
      </dsp:txBody>
      <dsp:txXfrm>
        <a:off x="0" y="808"/>
        <a:ext cx="8504238" cy="609803"/>
      </dsp:txXfrm>
    </dsp:sp>
    <dsp:sp modelId="{3D968D3A-7CC3-4DC5-B000-2F5ECCF5BD1B}">
      <dsp:nvSpPr>
        <dsp:cNvPr id="0" name=""/>
        <dsp:cNvSpPr/>
      </dsp:nvSpPr>
      <dsp:spPr>
        <a:xfrm>
          <a:off x="0" y="610612"/>
          <a:ext cx="8504238" cy="519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избрание Рабочей группы ЦВПК, продвижение антиправительственных документов</a:t>
          </a:r>
          <a:endParaRPr lang="ru-RU" sz="1800" kern="1200" dirty="0"/>
        </a:p>
      </dsp:txBody>
      <dsp:txXfrm>
        <a:off x="0" y="610612"/>
        <a:ext cx="8504238" cy="5194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1D297-4300-4685-83E6-E04248FC295F}">
      <dsp:nvSpPr>
        <dsp:cNvPr id="0" name=""/>
        <dsp:cNvSpPr/>
      </dsp:nvSpPr>
      <dsp:spPr>
        <a:xfrm>
          <a:off x="0" y="0"/>
          <a:ext cx="6548263" cy="899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23 февраля </a:t>
          </a:r>
          <a:r>
            <a:rPr lang="ru-RU" sz="1800" kern="1200" dirty="0" smtClean="0"/>
            <a:t>– забастовка на </a:t>
          </a:r>
          <a:r>
            <a:rPr lang="ru-RU" sz="1800" kern="1200" dirty="0" err="1" smtClean="0"/>
            <a:t>петроградских</a:t>
          </a:r>
          <a:r>
            <a:rPr lang="ru-RU" sz="1800" kern="1200" dirty="0" smtClean="0"/>
            <a:t> заводах при финансовой поддержке А.И. Путилова (90 тыс. чел.)</a:t>
          </a:r>
          <a:endParaRPr lang="ru-RU" sz="1800" kern="1200" dirty="0"/>
        </a:p>
      </dsp:txBody>
      <dsp:txXfrm>
        <a:off x="0" y="0"/>
        <a:ext cx="5524888" cy="899670"/>
      </dsp:txXfrm>
    </dsp:sp>
    <dsp:sp modelId="{339AF0C4-D722-406A-8301-7ED704E5E797}">
      <dsp:nvSpPr>
        <dsp:cNvPr id="0" name=""/>
        <dsp:cNvSpPr/>
      </dsp:nvSpPr>
      <dsp:spPr>
        <a:xfrm>
          <a:off x="488993" y="1024624"/>
          <a:ext cx="6548263" cy="899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25 февраля </a:t>
          </a:r>
          <a:r>
            <a:rPr lang="ru-RU" sz="1800" kern="1200" dirty="0" smtClean="0"/>
            <a:t>– арест членов Рабочей группы ЦВПК, на улицы выведены войска</a:t>
          </a:r>
          <a:endParaRPr lang="ru-RU" sz="1800" kern="1200" dirty="0"/>
        </a:p>
      </dsp:txBody>
      <dsp:txXfrm>
        <a:off x="488993" y="1024624"/>
        <a:ext cx="5474483" cy="899670"/>
      </dsp:txXfrm>
    </dsp:sp>
    <dsp:sp modelId="{17C7B475-9C94-456F-B44B-0301E40AE393}">
      <dsp:nvSpPr>
        <dsp:cNvPr id="0" name=""/>
        <dsp:cNvSpPr/>
      </dsp:nvSpPr>
      <dsp:spPr>
        <a:xfrm>
          <a:off x="977987" y="2049249"/>
          <a:ext cx="6548263" cy="899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27 февраля </a:t>
          </a:r>
          <a:r>
            <a:rPr lang="ru-RU" sz="1800" kern="1200" dirty="0" smtClean="0"/>
            <a:t>- провокация с убийством командира Волынского полка, мятеж полка</a:t>
          </a:r>
          <a:endParaRPr lang="ru-RU" sz="1800" kern="1200" dirty="0"/>
        </a:p>
      </dsp:txBody>
      <dsp:txXfrm>
        <a:off x="977987" y="2049249"/>
        <a:ext cx="5474483" cy="899670"/>
      </dsp:txXfrm>
    </dsp:sp>
    <dsp:sp modelId="{0EE0C49F-216D-4291-B633-30D80D2BDAFE}">
      <dsp:nvSpPr>
        <dsp:cNvPr id="0" name=""/>
        <dsp:cNvSpPr/>
      </dsp:nvSpPr>
      <dsp:spPr>
        <a:xfrm>
          <a:off x="1466981" y="3073873"/>
          <a:ext cx="6548263" cy="899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27-28 февраля </a:t>
          </a:r>
          <a:r>
            <a:rPr lang="ru-RU" sz="1800" kern="1200" dirty="0" smtClean="0"/>
            <a:t>– убито более 3000 полицейских Петербурга, </a:t>
          </a:r>
          <a:r>
            <a:rPr lang="ru-RU" sz="1800" b="1" kern="1200" dirty="0" smtClean="0"/>
            <a:t>28 февраля </a:t>
          </a:r>
          <a:r>
            <a:rPr lang="ru-RU" sz="1800" kern="1200" dirty="0" smtClean="0"/>
            <a:t>– разоружение правительственных войск</a:t>
          </a:r>
          <a:endParaRPr lang="ru-RU" sz="1800" kern="1200" dirty="0"/>
        </a:p>
      </dsp:txBody>
      <dsp:txXfrm>
        <a:off x="1466981" y="3073873"/>
        <a:ext cx="5474483" cy="899670"/>
      </dsp:txXfrm>
    </dsp:sp>
    <dsp:sp modelId="{44C71747-2D93-4573-97CE-D09795D291CB}">
      <dsp:nvSpPr>
        <dsp:cNvPr id="0" name=""/>
        <dsp:cNvSpPr/>
      </dsp:nvSpPr>
      <dsp:spPr>
        <a:xfrm>
          <a:off x="1955974" y="4098498"/>
          <a:ext cx="6548263" cy="899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 марта </a:t>
          </a:r>
          <a:r>
            <a:rPr lang="ru-RU" sz="1800" kern="1200" dirty="0" smtClean="0"/>
            <a:t>– отречение Николая </a:t>
          </a:r>
          <a:r>
            <a:rPr lang="en-US" sz="1800" kern="1200" dirty="0" smtClean="0"/>
            <a:t>II </a:t>
          </a:r>
          <a:r>
            <a:rPr lang="ru-RU" sz="1800" kern="1200" dirty="0" smtClean="0"/>
            <a:t>от престола</a:t>
          </a:r>
          <a:endParaRPr lang="ru-RU" sz="1800" kern="1200" dirty="0"/>
        </a:p>
      </dsp:txBody>
      <dsp:txXfrm>
        <a:off x="1955974" y="4098498"/>
        <a:ext cx="5474483" cy="899670"/>
      </dsp:txXfrm>
    </dsp:sp>
    <dsp:sp modelId="{13B3DD8F-6F4C-4AFD-9F64-D07C34CA0867}">
      <dsp:nvSpPr>
        <dsp:cNvPr id="0" name=""/>
        <dsp:cNvSpPr/>
      </dsp:nvSpPr>
      <dsp:spPr>
        <a:xfrm>
          <a:off x="5963477" y="657259"/>
          <a:ext cx="584785" cy="584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963477" y="657259"/>
        <a:ext cx="584785" cy="584785"/>
      </dsp:txXfrm>
    </dsp:sp>
    <dsp:sp modelId="{89D113D5-E2C6-4E3C-BC04-1EC0339A0D1D}">
      <dsp:nvSpPr>
        <dsp:cNvPr id="0" name=""/>
        <dsp:cNvSpPr/>
      </dsp:nvSpPr>
      <dsp:spPr>
        <a:xfrm>
          <a:off x="6452471" y="1681883"/>
          <a:ext cx="584785" cy="584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452471" y="1681883"/>
        <a:ext cx="584785" cy="584785"/>
      </dsp:txXfrm>
    </dsp:sp>
    <dsp:sp modelId="{2BA24452-49E4-4B7F-88CD-01B4D15CE342}">
      <dsp:nvSpPr>
        <dsp:cNvPr id="0" name=""/>
        <dsp:cNvSpPr/>
      </dsp:nvSpPr>
      <dsp:spPr>
        <a:xfrm>
          <a:off x="6941464" y="2691514"/>
          <a:ext cx="584785" cy="584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941464" y="2691514"/>
        <a:ext cx="584785" cy="584785"/>
      </dsp:txXfrm>
    </dsp:sp>
    <dsp:sp modelId="{98CC4332-BA0F-424C-8F2F-1EC6E5433620}">
      <dsp:nvSpPr>
        <dsp:cNvPr id="0" name=""/>
        <dsp:cNvSpPr/>
      </dsp:nvSpPr>
      <dsp:spPr>
        <a:xfrm>
          <a:off x="7430458" y="3726134"/>
          <a:ext cx="584785" cy="5847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430458" y="3726134"/>
        <a:ext cx="584785" cy="58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F80797-30CF-4578-8E5F-F6C93D76603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E08DA2-FECB-47AA-A516-A7D1B631082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Февраль 1917 года. Революция или переворот?</a:t>
            </a:r>
            <a:endParaRPr lang="ru-RU" dirty="0"/>
          </a:p>
        </p:txBody>
      </p:sp>
      <p:pic>
        <p:nvPicPr>
          <p:cNvPr id="35842" name="Picture 2" descr="https://im0-tub-ru.yandex.net/i?id=3188fdad6766e1218938536c7500053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6840760" cy="4140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революция не носила стихийный характер и была спланирована конкретными людьми;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smtClean="0"/>
              <a:t>субъективных факторов к революции было гораздо больше чем </a:t>
            </a:r>
            <a:r>
              <a:rPr lang="ru-RU" dirty="0" smtClean="0"/>
              <a:t>объективных;</a:t>
            </a:r>
          </a:p>
          <a:p>
            <a:endParaRPr lang="ru-RU" dirty="0" smtClean="0"/>
          </a:p>
          <a:p>
            <a:r>
              <a:rPr lang="ru-RU" dirty="0" smtClean="0"/>
              <a:t>- многим </a:t>
            </a:r>
            <a:r>
              <a:rPr lang="ru-RU" dirty="0" smtClean="0"/>
              <a:t>организаторам революции удалось остаться в тени, создать иллюзию народного </a:t>
            </a:r>
            <a:r>
              <a:rPr lang="ru-RU" dirty="0" smtClean="0"/>
              <a:t>возмездия.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Точки зрения на события Февральской революции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революции</a:t>
            </a:r>
            <a:endParaRPr lang="ru-RU" dirty="0"/>
          </a:p>
        </p:txBody>
      </p:sp>
      <p:pic>
        <p:nvPicPr>
          <p:cNvPr id="38914" name="Picture 2" descr="https://im0-tub-ru.yandex.net/i?id=9853abb5e64f9acddc671702a692f0c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93137" cy="481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организовал революцию?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А.И. </a:t>
            </a:r>
            <a:r>
              <a:rPr lang="ru-RU" dirty="0" err="1" smtClean="0"/>
              <a:t>Гучков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А.И. Путилов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деятели</a:t>
            </a:r>
            <a:endParaRPr lang="ru-RU" dirty="0"/>
          </a:p>
        </p:txBody>
      </p:sp>
      <p:pic>
        <p:nvPicPr>
          <p:cNvPr id="46082" name="Picture 2" descr="https://im0-tub-ru.yandex.net/i?id=d4ccda666926113e8e1393c7e98b643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096344" cy="4392488"/>
          </a:xfrm>
          <a:prstGeom prst="rect">
            <a:avLst/>
          </a:prstGeom>
          <a:noFill/>
        </p:spPr>
      </p:pic>
      <p:pic>
        <p:nvPicPr>
          <p:cNvPr id="46084" name="Picture 4" descr="https://im0-tub-ru.yandex.net/i?id=030e53f09b2bcfb22e35c9646a7c9c41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038" y="2276872"/>
            <a:ext cx="3720413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Предпосылки назревания революции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im0-tub-ru.yandex.net/i?id=8d8e30032661ab4291bb680e67b77c8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3768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революции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99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m0-tub-ru.yandex.net/i?id=c0acb77a4a09202abb2d551c971c3a07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28875" cy="6699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</TotalTime>
  <Words>250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Февраль 1917 года. Революция или переворот?</vt:lpstr>
      <vt:lpstr>Точки зрения на события Февральской революции</vt:lpstr>
      <vt:lpstr>Начало революции</vt:lpstr>
      <vt:lpstr>Кто организовал революцию?</vt:lpstr>
      <vt:lpstr>Основные деятели</vt:lpstr>
      <vt:lpstr>Предпосылки назревания революции</vt:lpstr>
      <vt:lpstr>Слайд 7</vt:lpstr>
      <vt:lpstr>Этапы революции</vt:lpstr>
      <vt:lpstr>Слайд 9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Февраль 1917 года. Революция или переворот?</dc:title>
  <dc:creator>Лена</dc:creator>
  <cp:lastModifiedBy>Лена</cp:lastModifiedBy>
  <cp:revision>2</cp:revision>
  <dcterms:created xsi:type="dcterms:W3CDTF">2019-04-17T08:53:33Z</dcterms:created>
  <dcterms:modified xsi:type="dcterms:W3CDTF">2019-04-17T10:25:44Z</dcterms:modified>
</cp:coreProperties>
</file>