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102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282D-B41C-42BC-A30D-936401B866B8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B221-B97D-468C-B122-63ABD4324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0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282D-B41C-42BC-A30D-936401B866B8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B221-B97D-468C-B122-63ABD4324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15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282D-B41C-42BC-A30D-936401B866B8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B221-B97D-468C-B122-63ABD4324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20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282D-B41C-42BC-A30D-936401B866B8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B221-B97D-468C-B122-63ABD4324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20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282D-B41C-42BC-A30D-936401B866B8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B221-B97D-468C-B122-63ABD4324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3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282D-B41C-42BC-A30D-936401B866B8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B221-B97D-468C-B122-63ABD4324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21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282D-B41C-42BC-A30D-936401B866B8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B221-B97D-468C-B122-63ABD4324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54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282D-B41C-42BC-A30D-936401B866B8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B221-B97D-468C-B122-63ABD4324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62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282D-B41C-42BC-A30D-936401B866B8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B221-B97D-468C-B122-63ABD4324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39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282D-B41C-42BC-A30D-936401B866B8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B221-B97D-468C-B122-63ABD4324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91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282D-B41C-42BC-A30D-936401B866B8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B221-B97D-468C-B122-63ABD4324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2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4282D-B41C-42BC-A30D-936401B866B8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5B221-B97D-468C-B122-63ABD4324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96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747546"/>
              </p:ext>
            </p:extLst>
          </p:nvPr>
        </p:nvGraphicFramePr>
        <p:xfrm>
          <a:off x="477078" y="331303"/>
          <a:ext cx="11264348" cy="52535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2174">
                  <a:extLst>
                    <a:ext uri="{9D8B030D-6E8A-4147-A177-3AD203B41FA5}">
                      <a16:colId xmlns:a16="http://schemas.microsoft.com/office/drawing/2014/main" xmlns="" val="1438685780"/>
                    </a:ext>
                  </a:extLst>
                </a:gridCol>
                <a:gridCol w="5632174">
                  <a:extLst>
                    <a:ext uri="{9D8B030D-6E8A-4147-A177-3AD203B41FA5}">
                      <a16:colId xmlns:a16="http://schemas.microsoft.com/office/drawing/2014/main" xmlns="" val="2483703200"/>
                    </a:ext>
                  </a:extLst>
                </a:gridCol>
              </a:tblGrid>
              <a:tr h="556592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Сражение при </a:t>
                      </a:r>
                      <a:r>
                        <a:rPr lang="ru-RU" b="1" dirty="0" err="1"/>
                        <a:t>Шенграбене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Сражение при</a:t>
                      </a:r>
                      <a:r>
                        <a:rPr lang="ru-RU" b="1" baseline="0" dirty="0"/>
                        <a:t> Аустерлице</a:t>
                      </a:r>
                      <a:endParaRPr lang="ru-RU" b="1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8361223"/>
                  </a:ext>
                </a:extLst>
              </a:tr>
              <a:tr h="46134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Соотношение</a:t>
                      </a:r>
                      <a:r>
                        <a:rPr lang="ru-RU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сил: 4 тыс. русских против 100 тыс. французов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Сражение вынужденное: надо спасать русскую армию, идущую на соединение со свежими войсками из России, от разгрома. Русские знали, на что и ради чего идут и цели своей достигли: продержали французов почти сутки. Какой-то части арьергарда даже удалось благополучно отступить. </a:t>
                      </a:r>
                    </a:p>
                    <a:p>
                      <a:r>
                        <a:rPr lang="ru-RU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Командует Багратион. Вернее, никак не командует, принимает все, что случается, как должное. Полностью доверяет командирам и вселяет в них уверенность, что они все делают правильно. Можно сказать, что русские выиграли, потому что достигли своей цели: задержали на сутки французов и дали возможность Кутузову соединиться со свежими силами.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Силы как будто равны.</a:t>
                      </a:r>
                      <a:r>
                        <a:rPr lang="ru-RU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Александр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немцы хотят наконец-то Наполеона</a:t>
                      </a:r>
                      <a:r>
                        <a:rPr lang="ru-RU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разбить, причем союзники одновременно являются и соперниками. </a:t>
                      </a:r>
                    </a:p>
                    <a:p>
                      <a:endParaRPr lang="ru-RU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Командование формально в руках ученых немцев. Два императора, которые одним своим присутствием будут мешать своим генералам. В какой момент союзники проиграли? Когда они уже готовились ринуться в бой (голодные, настроенные на смертельную схватку), а их остановили на несколько часов,</a:t>
                      </a:r>
                      <a:r>
                        <a:rPr lang="ru-RU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чтоб войска перевести с одного фланга на другой</a:t>
                      </a:r>
                      <a:r>
                        <a:rPr lang="ru-RU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ради симметрии «по плану»</a:t>
                      </a:r>
                      <a:endParaRPr lang="ru-RU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433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73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207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Natalia Osipova</cp:lastModifiedBy>
  <cp:revision>19</cp:revision>
  <dcterms:created xsi:type="dcterms:W3CDTF">2019-03-24T21:47:54Z</dcterms:created>
  <dcterms:modified xsi:type="dcterms:W3CDTF">2021-04-14T10:16:23Z</dcterms:modified>
</cp:coreProperties>
</file>