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4" r:id="rId6"/>
    <p:sldId id="260" r:id="rId7"/>
    <p:sldId id="261" r:id="rId8"/>
    <p:sldId id="262" r:id="rId9"/>
    <p:sldId id="277" r:id="rId10"/>
    <p:sldId id="276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2" r:id="rId20"/>
    <p:sldId id="273" r:id="rId21"/>
    <p:sldId id="275" r:id="rId22"/>
    <p:sldId id="271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3" autoAdjust="0"/>
    <p:restoredTop sz="94660"/>
  </p:normalViewPr>
  <p:slideViewPr>
    <p:cSldViewPr snapToGrid="0">
      <p:cViewPr varScale="1">
        <p:scale>
          <a:sx n="75" d="100"/>
          <a:sy n="75" d="100"/>
        </p:scale>
        <p:origin x="-84" y="-4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9633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30246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48646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30413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3692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21026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95943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88625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2920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23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44612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73617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363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64268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31932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17054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91078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A0C3D-4BCC-4054-ABED-DA20BD604B0D}" type="datetimeFigureOut">
              <a:rPr lang="ru-RU" smtClean="0"/>
              <a:pPr/>
              <a:t>21.12.2016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612D0-3407-419F-8D7A-6A2CB5618CD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4394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Артур </a:t>
            </a:r>
            <a:r>
              <a:rPr lang="ru-RU" dirty="0" err="1"/>
              <a:t>игнейшус</a:t>
            </a:r>
            <a:r>
              <a:rPr lang="ru-RU" dirty="0"/>
              <a:t> </a:t>
            </a:r>
            <a:r>
              <a:rPr lang="ru-RU" dirty="0" err="1"/>
              <a:t>конан</a:t>
            </a:r>
            <a:r>
              <a:rPr lang="ru-RU" dirty="0"/>
              <a:t> </a:t>
            </a:r>
            <a:r>
              <a:rPr lang="ru-RU" dirty="0" err="1"/>
              <a:t>дойл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/>
              <a:t>1859-1930</a:t>
            </a:r>
          </a:p>
        </p:txBody>
      </p:sp>
    </p:spTree>
    <p:extLst>
      <p:ext uri="{BB962C8B-B14F-4D97-AF65-F5344CB8AC3E}">
        <p14:creationId xmlns:p14="http://schemas.microsoft.com/office/powerpoint/2010/main" xmlns="" val="735936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911333" y="1503343"/>
            <a:ext cx="2280667" cy="345555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Михей </a:t>
            </a:r>
            <a:r>
              <a:rPr lang="ru-RU" dirty="0" err="1"/>
              <a:t>кларк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80655" y="2064327"/>
            <a:ext cx="4939143" cy="3726873"/>
          </a:xfrm>
        </p:spPr>
        <p:txBody>
          <a:bodyPr/>
          <a:lstStyle/>
          <a:p>
            <a:r>
              <a:rPr lang="ru-RU" dirty="0" smtClean="0"/>
              <a:t>Эта книга повествует о восстании Джеймса </a:t>
            </a:r>
            <a:r>
              <a:rPr lang="ru-RU" dirty="0" err="1" smtClean="0"/>
              <a:t>Монмута</a:t>
            </a:r>
            <a:r>
              <a:rPr lang="ru-RU" dirty="0" smtClean="0"/>
              <a:t> против </a:t>
            </a:r>
            <a:r>
              <a:rPr lang="ru-RU" dirty="0" smtClean="0"/>
              <a:t>короля</a:t>
            </a:r>
          </a:p>
          <a:p>
            <a:pPr>
              <a:buNone/>
            </a:pPr>
            <a:r>
              <a:rPr lang="ru-RU" dirty="0" smtClean="0"/>
              <a:t> </a:t>
            </a:r>
            <a:r>
              <a:rPr lang="ru-RU" dirty="0" smtClean="0"/>
              <a:t>  </a:t>
            </a:r>
            <a:r>
              <a:rPr lang="ru-RU" dirty="0" smtClean="0"/>
              <a:t> Якова </a:t>
            </a:r>
            <a:r>
              <a:rPr lang="en-US" dirty="0" smtClean="0"/>
              <a:t>II</a:t>
            </a:r>
            <a:r>
              <a:rPr lang="ru-RU" dirty="0" smtClean="0"/>
              <a:t> </a:t>
            </a:r>
            <a:r>
              <a:rPr lang="ru-RU" dirty="0" smtClean="0"/>
              <a:t>И участие в нем молодого офицера Михея Кларка.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67686" y="1713346"/>
            <a:ext cx="3706813" cy="3706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5129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Блюмендайкский</a:t>
            </a:r>
            <a:r>
              <a:rPr lang="ru-RU" dirty="0"/>
              <a:t> каньон.</a:t>
            </a:r>
            <a:br>
              <a:rPr lang="ru-RU" dirty="0"/>
            </a:br>
            <a:r>
              <a:rPr lang="ru-RU" dirty="0"/>
              <a:t>убийца—мой приятель.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42225" y="2087563"/>
            <a:ext cx="2357413" cy="370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Эта два рассказа повествуют об австралийских поселенцах и личности убийцы, которая раскрывается во втором рассказе.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5315448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Сэр </a:t>
            </a:r>
            <a:r>
              <a:rPr lang="ru-RU" dirty="0" err="1"/>
              <a:t>найджел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7036" y="1824327"/>
            <a:ext cx="3222184" cy="4296246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Книги «Сэр Найджел» и «Белый отряд» рассказывают о столетней войне между Англией и Францией и об героях этой войны. Написаны в духе рыцарских романов. Понравятся любителям Вальтера Скотта.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03913" y="1577975"/>
            <a:ext cx="2627313" cy="370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7319776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Профессор </a:t>
            </a:r>
            <a:r>
              <a:rPr lang="ru-RU" dirty="0" err="1"/>
              <a:t>челленджер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dirty="0" smtClean="0"/>
              <a:t>В повестях о профессоре Челленджере рассказывается о приключениях гениального ученого.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77488" y="4391890"/>
            <a:ext cx="2951920" cy="18707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89300" y="1611007"/>
            <a:ext cx="3276600" cy="476250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6090675" y="1935163"/>
            <a:ext cx="2828953" cy="41141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 flipV="1">
            <a:off x="4773844" y="5729287"/>
            <a:ext cx="74381" cy="137123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29408" y="2852737"/>
            <a:ext cx="2657475" cy="400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5363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Бригадир </a:t>
            </a:r>
            <a:r>
              <a:rPr lang="ru-RU" dirty="0" err="1"/>
              <a:t>жерар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4660" y="1663700"/>
            <a:ext cx="2835539" cy="430686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Цикл рассказов о бравом бригадире Жераре и его участии в наполеоновских войнах в том числе и в России.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0199" y="1663700"/>
            <a:ext cx="3530600" cy="5194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542390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рассказы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463607" y="203364"/>
            <a:ext cx="4635543" cy="301781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3607" y="2872166"/>
            <a:ext cx="2659251" cy="387807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122858" y="3006431"/>
            <a:ext cx="2464601" cy="3520859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1594" y="3095115"/>
            <a:ext cx="3402013" cy="343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Рассказы </a:t>
            </a:r>
            <a:r>
              <a:rPr lang="ru-RU" dirty="0" err="1"/>
              <a:t>К</a:t>
            </a:r>
            <a:r>
              <a:rPr lang="ru-RU" dirty="0" err="1" smtClean="0"/>
              <a:t>онан</a:t>
            </a:r>
            <a:r>
              <a:rPr lang="ru-RU" dirty="0" smtClean="0"/>
              <a:t> </a:t>
            </a:r>
            <a:r>
              <a:rPr lang="ru-RU" dirty="0"/>
              <a:t>Д</a:t>
            </a:r>
            <a:r>
              <a:rPr lang="ru-RU" dirty="0" smtClean="0"/>
              <a:t>ойла касаются различных тем. Например «человек из Архангельска», «зеленый флаг» и другие</a:t>
            </a:r>
            <a:endParaRPr lang="ru-RU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68218" y="3965192"/>
            <a:ext cx="324961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8651054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Вокруг красной лампы</a:t>
            </a:r>
            <a:br>
              <a:rPr lang="ru-RU" dirty="0"/>
            </a:b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206456" y="2424906"/>
            <a:ext cx="3028950" cy="302895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dirty="0" smtClean="0"/>
              <a:t>Цикл рассказов о практике Английских врачей. Подобен </a:t>
            </a:r>
            <a:r>
              <a:rPr lang="ru-RU" dirty="0" err="1" smtClean="0"/>
              <a:t>булгаковским</a:t>
            </a:r>
            <a:r>
              <a:rPr lang="ru-RU" dirty="0" smtClean="0"/>
              <a:t> Запискам молодого врача.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3640" y="3352800"/>
            <a:ext cx="510857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890652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Трагедия </a:t>
            </a:r>
            <a:r>
              <a:rPr lang="ru-RU" dirty="0" err="1"/>
              <a:t>короско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585717" y="2087563"/>
            <a:ext cx="3762766" cy="37036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Книга о том как группа европейских туристов попадает в плен к арабским кочевникам.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93213" y="2796454"/>
            <a:ext cx="2998787" cy="456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3004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Шерлок </a:t>
            </a:r>
            <a:r>
              <a:rPr lang="ru-RU" dirty="0" err="1"/>
              <a:t>холмс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47371" y="2087563"/>
            <a:ext cx="2639458" cy="370363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679769" y="2087563"/>
            <a:ext cx="3346694" cy="474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1014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Открытие </a:t>
            </a:r>
            <a:r>
              <a:rPr lang="ru-RU" dirty="0" err="1"/>
              <a:t>рафлза</a:t>
            </a:r>
            <a:r>
              <a:rPr lang="ru-RU" dirty="0"/>
              <a:t> </a:t>
            </a:r>
            <a:r>
              <a:rPr lang="ru-RU" dirty="0" err="1"/>
              <a:t>хоу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46690" y="2087563"/>
            <a:ext cx="2914246" cy="4422003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Повесть о  богатом человеке и влияние его золота на жителей маленького английского городка.</a:t>
            </a:r>
            <a:endParaRPr lang="ru-RU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93013" y="2914507"/>
            <a:ext cx="2994025" cy="4492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91655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3"/>
          <p:cNvPicPr>
            <a:picLocks noChangeAspect="1"/>
          </p:cNvPicPr>
          <p:nvPr/>
        </p:nvPicPr>
        <p:blipFill rotWithShape="1">
          <a:blip r:embed="rId2" cstate="print"/>
          <a:srcRect t="2013" r="-2" b="29887"/>
          <a:stretch/>
        </p:blipFill>
        <p:spPr>
          <a:xfrm>
            <a:off x="20" y="10"/>
            <a:ext cx="7552924" cy="6857990"/>
          </a:xfrm>
          <a:prstGeom prst="rect">
            <a:avLst/>
          </a:prstGeom>
        </p:spPr>
      </p:pic>
      <p:cxnSp>
        <p:nvCxnSpPr>
          <p:cNvPr id="10" name="Straight Connector 9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92090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4444" y="609600"/>
            <a:ext cx="3113112" cy="1326321"/>
          </a:xfrm>
        </p:spPr>
        <p:txBody>
          <a:bodyPr>
            <a:normAutofit/>
          </a:bodyPr>
          <a:lstStyle/>
          <a:p>
            <a:pPr algn="l"/>
            <a:r>
              <a:rPr lang="ru-RU" sz="2100"/>
              <a:t>жизнеописание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351555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Маракотова</a:t>
            </a:r>
            <a:r>
              <a:rPr lang="ru-RU" dirty="0"/>
              <a:t> бездна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14542" y="2087563"/>
            <a:ext cx="4105115" cy="370363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Фантастическая повесть о приключениях трех исследователей на дне океана. Понравится почитателям Жюль Верна.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061474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Последние годы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218335" y="2088319"/>
            <a:ext cx="2650548" cy="3958152"/>
          </a:xfrm>
          <a:prstGeom prst="rect">
            <a:avLst/>
          </a:prstGeom>
        </p:spPr>
      </p:pic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Похоронен в </a:t>
            </a:r>
            <a:r>
              <a:rPr lang="ru-RU" dirty="0" err="1" smtClean="0"/>
              <a:t>Минстреде</a:t>
            </a:r>
            <a:r>
              <a:rPr lang="ru-RU" dirty="0" smtClean="0"/>
              <a:t>.</a:t>
            </a:r>
          </a:p>
          <a:p>
            <a:r>
              <a:rPr lang="ru-RU" dirty="0" smtClean="0"/>
              <a:t> на надгробии написано :</a:t>
            </a:r>
            <a:r>
              <a:rPr lang="ru-RU" dirty="0" err="1" smtClean="0"/>
              <a:t>Steel</a:t>
            </a:r>
            <a:r>
              <a:rPr lang="ru-RU" dirty="0" smtClean="0"/>
              <a:t> </a:t>
            </a:r>
            <a:r>
              <a:rPr lang="ru-RU" dirty="0" err="1"/>
              <a:t>True</a:t>
            </a:r>
            <a:r>
              <a:rPr lang="ru-RU" dirty="0"/>
              <a:t>, </a:t>
            </a:r>
            <a:r>
              <a:rPr lang="ru-RU" dirty="0" err="1"/>
              <a:t>Blade</a:t>
            </a:r>
            <a:r>
              <a:rPr lang="ru-RU" dirty="0"/>
              <a:t> </a:t>
            </a:r>
            <a:r>
              <a:rPr lang="ru-RU" dirty="0" err="1"/>
              <a:t>Straight</a:t>
            </a:r>
            <a:r>
              <a:rPr lang="ru-RU" dirty="0"/>
              <a:t> («Верен как сталь, прям как клинок</a:t>
            </a:r>
            <a:r>
              <a:rPr lang="ru-RU" dirty="0" smtClean="0"/>
              <a:t>») Это девиз Артура </a:t>
            </a:r>
            <a:r>
              <a:rPr lang="ru-RU" dirty="0" err="1" smtClean="0"/>
              <a:t>Конан</a:t>
            </a:r>
            <a:r>
              <a:rPr lang="ru-RU" dirty="0" smtClean="0"/>
              <a:t> Дойла.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06691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849392" y="800099"/>
            <a:ext cx="3889411" cy="468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32980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юность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135859" y="1935921"/>
            <a:ext cx="3552019" cy="4672271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090675" y="1935921"/>
            <a:ext cx="2613630" cy="43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41926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Зрелые годы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913795" y="1405681"/>
            <a:ext cx="2664094" cy="3741841"/>
          </a:xfrm>
          <a:prstGeom prst="rect">
            <a:avLst/>
          </a:prstGeom>
        </p:spPr>
      </p:pic>
      <p:pic>
        <p:nvPicPr>
          <p:cNvPr id="3" name="Объект 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73788" y="2247919"/>
            <a:ext cx="5094287" cy="3382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42314" y="1933578"/>
            <a:ext cx="3067050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0877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жены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664879" y="2090904"/>
            <a:ext cx="3059947" cy="430124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07788" y="1931998"/>
            <a:ext cx="2969205" cy="44601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5599" y="1931998"/>
            <a:ext cx="3293925" cy="439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11006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 cstate="print">
              <a:duotone>
                <a:schemeClr val="bg2">
                  <a:shade val="18000"/>
                  <a:satMod val="160000"/>
                  <a:lumMod val="28000"/>
                </a:schemeClr>
                <a:schemeClr val="bg2">
                  <a:tint val="95000"/>
                  <a:satMod val="160000"/>
                  <a:lumMod val="116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16960" r="16960"/>
          <a:stretch/>
        </p:blipFill>
        <p:spPr>
          <a:xfrm>
            <a:off x="20" y="10"/>
            <a:ext cx="7552924" cy="6857990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92090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4444" y="609600"/>
            <a:ext cx="3113112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/>
              <a:t>взгляды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54444" y="2096064"/>
            <a:ext cx="3113112" cy="3695136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xmlns="" val="3492783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blipFill rotWithShape="1">
            <a:blip r:embed="rId2" cstate="print">
              <a:duotone>
                <a:schemeClr val="bg2">
                  <a:shade val="18000"/>
                  <a:satMod val="160000"/>
                  <a:lumMod val="28000"/>
                </a:schemeClr>
                <a:schemeClr val="bg2">
                  <a:tint val="95000"/>
                  <a:satMod val="160000"/>
                  <a:lumMod val="116000"/>
                </a:schemeClr>
              </a:duotone>
            </a:blip>
            <a:stretch/>
          </a:blipFill>
          <a:ln>
            <a:noFill/>
          </a:ln>
          <a:effectLst/>
        </p:spPr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l="10450" r="6950"/>
          <a:stretch/>
        </p:blipFill>
        <p:spPr>
          <a:xfrm>
            <a:off x="-784281" y="-45710"/>
            <a:ext cx="7552924" cy="6857990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7592090" y="45720"/>
            <a:ext cx="0" cy="6766560"/>
          </a:xfrm>
          <a:prstGeom prst="line">
            <a:avLst/>
          </a:prstGeom>
          <a:ln w="190500" cap="sq">
            <a:solidFill>
              <a:srgbClr val="FFFFFF"/>
            </a:solidFill>
            <a:miter lim="800000"/>
          </a:ln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4444" y="609600"/>
            <a:ext cx="3113112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endParaRPr lang="en-US"/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415538" y="4374009"/>
            <a:ext cx="3113087" cy="239468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34466" y="45720"/>
            <a:ext cx="6544160" cy="436277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50235" y="2642848"/>
            <a:ext cx="2804209" cy="4192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10143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книги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748812" y="1361721"/>
            <a:ext cx="3125119" cy="4765807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8422823" y="754709"/>
            <a:ext cx="2519269" cy="4167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85910" y="2050828"/>
            <a:ext cx="4076700" cy="40767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98286" y="2106060"/>
            <a:ext cx="2263269" cy="385132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884215" y="2619214"/>
            <a:ext cx="2433968" cy="4006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92298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первый рассказ «Тайна </a:t>
            </a:r>
            <a:r>
              <a:rPr lang="ru-RU" dirty="0" err="1"/>
              <a:t>Сэсасской</a:t>
            </a:r>
            <a:r>
              <a:rPr lang="ru-RU" dirty="0"/>
              <a:t> долины»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-63116" y="3580027"/>
            <a:ext cx="6236519" cy="120572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Первый рассказ </a:t>
            </a:r>
            <a:r>
              <a:rPr lang="ru-RU" dirty="0" err="1" smtClean="0"/>
              <a:t>Конан</a:t>
            </a:r>
            <a:r>
              <a:rPr lang="ru-RU" dirty="0" smtClean="0"/>
              <a:t> </a:t>
            </a:r>
            <a:r>
              <a:rPr lang="ru-RU" dirty="0"/>
              <a:t>Д</a:t>
            </a:r>
            <a:r>
              <a:rPr lang="ru-RU" dirty="0" smtClean="0"/>
              <a:t>ойла.</a:t>
            </a:r>
          </a:p>
          <a:p>
            <a:r>
              <a:rPr lang="ru-RU" dirty="0" smtClean="0"/>
              <a:t>Повествует о том как разбогател один африканский поселенец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266569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Дамаск</Template>
  <TotalTime>135</TotalTime>
  <Words>265</Words>
  <Application>Microsoft Office PowerPoint</Application>
  <PresentationFormat>Произвольный</PresentationFormat>
  <Paragraphs>36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Damask</vt:lpstr>
      <vt:lpstr>Артур игнейшус конан дойл</vt:lpstr>
      <vt:lpstr>жизнеописание</vt:lpstr>
      <vt:lpstr>юность</vt:lpstr>
      <vt:lpstr>Зрелые годы</vt:lpstr>
      <vt:lpstr>жены</vt:lpstr>
      <vt:lpstr>взгляды</vt:lpstr>
      <vt:lpstr>Слайд 7</vt:lpstr>
      <vt:lpstr>книги</vt:lpstr>
      <vt:lpstr>первый рассказ «Тайна Сэсасской долины»</vt:lpstr>
      <vt:lpstr>Михей кларк</vt:lpstr>
      <vt:lpstr>Блюмендайкский каньон. убийца—мой приятель.</vt:lpstr>
      <vt:lpstr>Сэр найджел</vt:lpstr>
      <vt:lpstr>Профессор челленджер</vt:lpstr>
      <vt:lpstr>Бригадир жерар</vt:lpstr>
      <vt:lpstr>рассказы</vt:lpstr>
      <vt:lpstr>Вокруг красной лампы </vt:lpstr>
      <vt:lpstr>Трагедия короско </vt:lpstr>
      <vt:lpstr>Шерлок холмс</vt:lpstr>
      <vt:lpstr>Открытие рафлза хоу</vt:lpstr>
      <vt:lpstr>Маракотова бездна</vt:lpstr>
      <vt:lpstr>Последние годы</vt:lpstr>
      <vt:lpstr>Слайд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Артур </dc:title>
  <dc:creator>Kniazev N</dc:creator>
  <cp:lastModifiedBy>Vladimir Hromov</cp:lastModifiedBy>
  <cp:revision>62</cp:revision>
  <dcterms:created xsi:type="dcterms:W3CDTF">2016-11-29T15:34:15Z</dcterms:created>
  <dcterms:modified xsi:type="dcterms:W3CDTF">2016-12-21T10:12:53Z</dcterms:modified>
</cp:coreProperties>
</file>