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4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1F12-022B-410F-8807-34F480A269E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7D76-5E3F-44C7-B860-C224AEF5F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FB0E-7E9C-4456-A4B1-55CE8E5166D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F1BB-786A-4C5A-9456-3A5A3A94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0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F461-D7A9-4B48-B09A-0CF4E536780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1545-9C3A-45B6-8508-B1B4BA143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4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3EC6-4C0D-408D-A8CD-47980D0146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FFD5-38E8-4003-9FA2-2BB53FEE5B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6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1A45-BBD0-4606-AB5A-AC96F9AAE3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64F9-9915-45DC-8C8D-2B901FBDE7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5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DA78-7297-46E6-BE8F-FDA612AE79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A677-26D9-4771-ABDB-18DC01920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5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E4FB-96C9-4182-8711-F028B9002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DA33-B9C8-40D4-822C-581576468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3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C83E-CC44-4FE7-B917-C7ADAA905B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2AC2-A1C5-4FD6-8C5C-0E7C0AF341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3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612C-FFE0-4813-A3EE-4E20F1F920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0C37-5699-47AF-972D-94794D5BAA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9B6-FCF0-42DD-BA5D-DFC0F6C41A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F30B-2CA6-417D-9F4A-190379B8BD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70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27FE-C809-4896-AA79-106E8B14B6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6AD6-1E12-4A92-8F76-73E135E1C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D5F9-B231-425B-B7C9-07CA938194EC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CECF-7239-4747-B2F8-7C8CB876B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12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76C2-5F11-4806-9F34-30C2C7BE3E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D737-00AC-470E-B797-0F50157A4A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2BECC-4A64-4FD4-B575-268F1F949C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A66B-20CF-4EB2-8E03-6F0A792FBF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2A3C-BC3D-4BC9-96CB-55729B62D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A007-D546-4205-90E0-374BEA567C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AE72-74A9-4381-9CEC-53D4479323E8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0DA8-A4C6-4FC4-A83F-B7178376F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7DF4-E7BD-4188-9F62-B4A8076B199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2D72-CD9F-4E66-9604-973DB1F7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1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6EA2-BC5D-45B0-B643-ADA1A9E7192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B0DC-C792-4370-B2DC-ED43B871D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7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DD37-41CE-47EC-96F7-E76133055D88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B67C-E334-4A99-BAEF-7E7E76FE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2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EA0A-AA39-4A1E-B638-E0346277AA6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6B56-6295-4754-B0A5-A5FEC249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1864-6715-4291-9B0A-CB4D5983CCA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C957-DEAD-4474-9E7C-1F3193BB0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D9B5-B986-4334-8C39-C3B8D7157DC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BBF1-43CC-4509-9669-3D99F7684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B05FB-555C-4C68-9C82-02FC9E4D046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4E9A72-792D-4FB6-86EE-4BED3EA0B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7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1FFD4-85FB-4516-81D3-B58B499E3D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C8699-DF56-469F-BD9C-1127673C01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8197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8664575" cy="6499225"/>
          </a:xfrm>
        </p:spPr>
      </p:pic>
    </p:spTree>
    <p:extLst>
      <p:ext uri="{BB962C8B-B14F-4D97-AF65-F5344CB8AC3E}">
        <p14:creationId xmlns:p14="http://schemas.microsoft.com/office/powerpoint/2010/main" val="119978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Письмо в тетради: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/>
          <a:lstStyle/>
          <a:p>
            <a:r>
              <a:rPr lang="ru-RU" dirty="0" smtClean="0"/>
              <a:t>Прописные строчные и заглавные буквы</a:t>
            </a:r>
          </a:p>
          <a:p>
            <a:pPr marL="0" indent="0">
              <a:buNone/>
            </a:pPr>
            <a:r>
              <a:rPr lang="ru-RU" i="1" dirty="0" err="1" smtClean="0"/>
              <a:t>Аа</a:t>
            </a:r>
            <a:r>
              <a:rPr lang="ru-RU" i="1" dirty="0" smtClean="0"/>
              <a:t>, </a:t>
            </a:r>
            <a:r>
              <a:rPr lang="ru-RU" i="1" dirty="0" err="1" smtClean="0"/>
              <a:t>Бб</a:t>
            </a:r>
            <a:r>
              <a:rPr lang="ru-RU" i="1" dirty="0" smtClean="0"/>
              <a:t>, </a:t>
            </a:r>
            <a:r>
              <a:rPr lang="ru-RU" i="1" dirty="0" err="1" smtClean="0"/>
              <a:t>Вв</a:t>
            </a:r>
            <a:r>
              <a:rPr lang="ru-RU" i="1" dirty="0" smtClean="0"/>
              <a:t>, </a:t>
            </a:r>
            <a:r>
              <a:rPr lang="ru-RU" i="1" dirty="0" err="1" smtClean="0"/>
              <a:t>Оо</a:t>
            </a:r>
            <a:r>
              <a:rPr lang="ru-RU" i="1" dirty="0" smtClean="0"/>
              <a:t>, Ии, </a:t>
            </a:r>
            <a:r>
              <a:rPr lang="ru-RU" i="1" dirty="0" err="1" smtClean="0"/>
              <a:t>Кк</a:t>
            </a:r>
            <a:r>
              <a:rPr lang="ru-RU" i="1" dirty="0" smtClean="0"/>
              <a:t>, </a:t>
            </a:r>
            <a:r>
              <a:rPr lang="ru-RU" i="1" dirty="0" err="1" smtClean="0"/>
              <a:t>Лл</a:t>
            </a:r>
            <a:r>
              <a:rPr lang="ru-RU" i="1" dirty="0" smtClean="0"/>
              <a:t>, Мм, </a:t>
            </a:r>
            <a:r>
              <a:rPr lang="ru-RU" i="1" dirty="0" err="1" smtClean="0"/>
              <a:t>Шш</a:t>
            </a:r>
            <a:endParaRPr lang="ru-RU" i="1" dirty="0"/>
          </a:p>
          <a:p>
            <a:r>
              <a:rPr lang="ru-RU" dirty="0" smtClean="0"/>
              <a:t>Отработка нижнего соединения в слогах:</a:t>
            </a:r>
          </a:p>
          <a:p>
            <a:pPr marL="0" indent="0">
              <a:buNone/>
            </a:pPr>
            <a:r>
              <a:rPr lang="ru-RU" i="1" dirty="0" err="1" smtClean="0"/>
              <a:t>ло</a:t>
            </a:r>
            <a:r>
              <a:rPr lang="ru-RU" i="1" dirty="0" smtClean="0"/>
              <a:t>, </a:t>
            </a:r>
            <a:r>
              <a:rPr lang="ru-RU" i="1" dirty="0" err="1" smtClean="0"/>
              <a:t>мо</a:t>
            </a:r>
            <a:r>
              <a:rPr lang="ru-RU" i="1" dirty="0" smtClean="0"/>
              <a:t>, </a:t>
            </a:r>
            <a:r>
              <a:rPr lang="ru-RU" i="1" dirty="0" err="1" smtClean="0"/>
              <a:t>ол</a:t>
            </a:r>
            <a:r>
              <a:rPr lang="ru-RU" i="1" dirty="0" smtClean="0"/>
              <a:t>, ом, ля, ел, им, </a:t>
            </a:r>
            <a:r>
              <a:rPr lang="ru-RU" i="1" dirty="0" err="1" smtClean="0"/>
              <a:t>лям</a:t>
            </a:r>
            <a:endParaRPr lang="ru-RU" i="1" dirty="0" smtClean="0"/>
          </a:p>
          <a:p>
            <a:r>
              <a:rPr lang="ru-RU" dirty="0" smtClean="0"/>
              <a:t>Закрепление правила «Ши пиши с буквой и»:</a:t>
            </a:r>
          </a:p>
          <a:p>
            <a:pPr marL="0" indent="0">
              <a:buNone/>
            </a:pPr>
            <a:r>
              <a:rPr lang="ru-RU" i="1" dirty="0" smtClean="0"/>
              <a:t>Шина, машина, мши, шить.</a:t>
            </a:r>
          </a:p>
          <a:p>
            <a:r>
              <a:rPr lang="ru-RU" dirty="0" smtClean="0"/>
              <a:t> Списать предложения, начертить их схему:</a:t>
            </a:r>
          </a:p>
          <a:p>
            <a:pPr marL="0" indent="0" algn="ctr">
              <a:buNone/>
            </a:pPr>
            <a:r>
              <a:rPr lang="ru-RU" i="1"/>
              <a:t> </a:t>
            </a:r>
            <a:r>
              <a:rPr lang="ru-RU" i="1" smtClean="0"/>
              <a:t>    Енот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Вот енот Тишка. У зверя чисто в домике. Еду он моет в воде.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3680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7"/>
          <a:stretch>
            <a:fillRect/>
          </a:stretch>
        </p:blipFill>
        <p:spPr>
          <a:xfrm>
            <a:off x="179388" y="17463"/>
            <a:ext cx="8797925" cy="6840537"/>
          </a:xfrm>
        </p:spPr>
      </p:pic>
    </p:spTree>
    <p:extLst>
      <p:ext uri="{BB962C8B-B14F-4D97-AF65-F5344CB8AC3E}">
        <p14:creationId xmlns:p14="http://schemas.microsoft.com/office/powerpoint/2010/main" val="35820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2700"/>
            <a:ext cx="4521200" cy="6562725"/>
          </a:xfrm>
        </p:spPr>
      </p:pic>
    </p:spTree>
    <p:extLst>
      <p:ext uri="{BB962C8B-B14F-4D97-AF65-F5344CB8AC3E}">
        <p14:creationId xmlns:p14="http://schemas.microsoft.com/office/powerpoint/2010/main" val="223960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314566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2_Тема Office</vt:lpstr>
      <vt:lpstr>1_Тема Office</vt:lpstr>
      <vt:lpstr>Презентация PowerPoint</vt:lpstr>
      <vt:lpstr>Презентация PowerPoint</vt:lpstr>
      <vt:lpstr>Письмо в тетради: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Nadejda Kobeleva</dc:creator>
  <cp:lastModifiedBy>Nadejda Kobeleva</cp:lastModifiedBy>
  <cp:revision>3</cp:revision>
  <dcterms:created xsi:type="dcterms:W3CDTF">2016-02-01T05:15:25Z</dcterms:created>
  <dcterms:modified xsi:type="dcterms:W3CDTF">2016-02-01T06:20:04Z</dcterms:modified>
</cp:coreProperties>
</file>