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63" r:id="rId4"/>
    <p:sldId id="265" r:id="rId5"/>
    <p:sldId id="266" r:id="rId6"/>
    <p:sldId id="260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9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AB93B-9A81-4180-868F-F38D0811D5B6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DA303-BC22-415D-AA02-4BA941AC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68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1AFE9-1F07-4FCA-9C27-8FA11682A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E89E319-756D-41F8-928D-EA89BA84B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F518D8-6198-46FC-B1D0-583B363E9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5BCCE5-677C-4265-BDBD-3EC6B09AD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95DCC3-C90B-474A-BBDD-647DBC35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47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5B520B-E995-49FC-9AAC-6EFDF208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965A0B5-C651-4399-9582-FC2CB210A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42F33E5-11CD-4829-A7E8-F70A60999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485FF4-66C7-45E7-BA4B-A3996206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CA0FAE-5020-416B-BC34-D4AF67A7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8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EE835CB-80D1-498C-A8E3-8DF7CEF8A0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3F87AD1-9C9B-4965-B7A2-D4356CF9F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148433-590C-47B8-B31A-6DD277AF0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D140E8-B0E2-4C62-9FA7-57E5DA44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AC44CEF-8D10-4AAE-A45A-3DDCF288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2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F9FC0-C8B4-4812-B5CA-B4B06112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B67E199-C20C-42CB-8396-F5CCF06E9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EB692B-73D0-4D5C-9F8B-B2FFF4B9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D6C18F-7921-4D6D-B851-1991DA07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B3127F-B824-417F-8B56-E0F3AB77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6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EC1994-44BB-4ECD-95DC-0F8D4CE8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3CC8DAD-68A6-41B5-8F77-D49B8C67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A19F33-40F8-47D1-A18D-765450B2D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57C700-157E-40EA-B33F-EA0453C4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CEEAB6-1418-481F-912B-46E75DD0B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99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D96AEF-277C-4C82-B491-8485F7B2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BC04D0-3BCF-4E6C-BCDB-FB4818698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6139AAE-0500-4BAE-91FE-13ACEA085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1FBAFE3-9559-4CAB-9A7E-419411960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5FB7EBB-B875-4B02-A6BD-0CE6CD08F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630F6E-EC6C-490A-A2BC-2F15D0D4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7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8BE63E-592D-4048-8AD8-519D58B6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FFE9BF-ED76-42DB-AD9A-332789340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09D930-AB6A-409B-8B7E-6158E9E42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985144A-CC9A-4F08-81F0-DA2676230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0AE6597-CA4F-4C2F-A271-72EBB0187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5A6B3F3-FA6E-49FE-9560-4D02ABBB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7117DAB-BFEA-417E-8A8B-E2EAACE3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12CA4AC-2BBE-4606-ADAD-F1FC01548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E90556-D7B2-4991-9DC4-AA7FEA1D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5AB89FB-09F9-44E1-8D5D-0C8D4EE83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762CD59-31D8-4A6F-8501-009E74B4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56776BE-77A7-4047-9954-4DC15F85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42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6B8914C-0020-4100-A7D1-0ACC6154F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36A2FCD-7F2D-4EE5-8E73-6D9FC91C4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0E2FFC9-98FF-4D38-AB25-A0F4FC674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3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119994-0A59-44C2-868A-09E9CFE00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4A232C-3341-4FA5-9841-318D944BE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E4CC5D5-E9FC-40A4-BF28-A03B5CBC0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CF32A22-40BA-4186-9ACE-3109F573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DC0BE08-B499-48DA-9264-511068E6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4C5C241-3154-490E-B2CE-6BAAA5C0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9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561E32-8796-469C-A8B3-EE980D06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00F70D2-EA95-470A-9CFE-CF7C6556D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F34460-1B52-42F9-8BAD-EE95AE158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158DAA-646F-499D-9EB5-60B8B319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D64B82-AB74-4D6B-B95F-C2CD18349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3129C3A-2AA0-4D00-9F52-35581039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2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C7481B-870E-4555-9470-F3924ED8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541A46A-B50B-4AB7-8BBA-B6896CD0E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B7982D-B310-454A-895C-5D057BC93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CF59B-A151-45EB-9B0C-4227CEE917ED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4FA021-7830-4F9F-9444-95FAF95D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0A69E4-0E3B-4AC1-8B29-339DF6CDF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E37F4-D473-444E-9835-50850908D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9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ABF41-2B7C-4623-9DAD-25A27DA64C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Максим Горький </a:t>
            </a:r>
            <a:br>
              <a:rPr lang="ru-RU" dirty="0" smtClean="0"/>
            </a:br>
            <a:r>
              <a:rPr lang="ru-RU" dirty="0" smtClean="0"/>
              <a:t>«На дне»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0D3A01D-C383-488C-BB61-BDFEB5BC2C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Драма </a:t>
            </a:r>
          </a:p>
          <a:p>
            <a:r>
              <a:rPr lang="ru-RU" dirty="0" smtClean="0"/>
              <a:t>1902</a:t>
            </a:r>
          </a:p>
          <a:p>
            <a:r>
              <a:rPr lang="ru-RU" dirty="0" smtClean="0"/>
              <a:t>реализм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5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299"/>
          </a:xfrm>
        </p:spPr>
        <p:txBody>
          <a:bodyPr/>
          <a:lstStyle/>
          <a:p>
            <a:pPr algn="ctr"/>
            <a:r>
              <a:rPr lang="ru-RU" dirty="0" smtClean="0"/>
              <a:t>Как выражается авторская позиция?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" y="1460310"/>
            <a:ext cx="11709780" cy="513155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развитии сюжета. После ухода Луки все происходит не так, как рассчитывали герои и в чем убеждал их Лука.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Самоубийство Актера автор трактует не так, как Лука, а наоборот: </a:t>
            </a:r>
            <a:r>
              <a:rPr lang="ru-RU" b="1" dirty="0" smtClean="0"/>
              <a:t>нельзя давать человеку ложную надежду </a:t>
            </a:r>
            <a:r>
              <a:rPr lang="ru-RU" dirty="0" smtClean="0"/>
              <a:t>(именно она привела Актера к самоубийству)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Главное обвинение автора – героям пьесы.</a:t>
            </a:r>
            <a:r>
              <a:rPr lang="ru-RU" dirty="0" smtClean="0"/>
              <a:t> Лука  не обещал поднять всех со дна жизни – он вселил надежду, что выход есть для всех. Дело в слабости героев. Так Горький вскрывает одну из черт, типичных для народного характера кризисной эпохи: </a:t>
            </a:r>
            <a:r>
              <a:rPr lang="ru-RU" u="sng" dirty="0" smtClean="0"/>
              <a:t>неудовлетворенность реальностью, резко критическое отношение к ней и полная неготовность что-то предпринять, чтоб изменить эту реальность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264562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8615"/>
            <a:ext cx="10515600" cy="565834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Чем плох в этом ключе Лука и его проповедь?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Он объясняет неудачи их жизни внешними обстоятельствами </a:t>
            </a:r>
          </a:p>
          <a:p>
            <a:pPr marL="0" indent="0" algn="ctr">
              <a:buNone/>
            </a:pPr>
            <a:r>
              <a:rPr lang="ru-RU" dirty="0" smtClean="0"/>
              <a:t>и не склонен винить самих героев в неудавшейся жизни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ЛУКА – идеолог бездеятельного, созерцательного мировоззрения, неприемлемого для Горького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 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950424" y="982639"/>
            <a:ext cx="27295" cy="641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9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«Правда» Сатина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Сатин осознает, что его умонастроение – реакция на слова Луки.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«Что </a:t>
            </a:r>
            <a:r>
              <a:rPr lang="ru-RU" dirty="0">
                <a:solidFill>
                  <a:schemeClr val="tx2"/>
                </a:solidFill>
              </a:rPr>
              <a:t>такое — правда? Человек — вот правда! Он это понимал... вы — нет! Вы — тупы, как кирпичи... Я — понимаю старика... да! Он врал... но — это из жалости к вам, черт вас возьми! Есть много людей, которые лгут из жалости к ближнему... я — знаю! я — читал! Красиво, вдохновенно, возбуждающе лгут!.. Есть ложь утешительная, ложь примиряющая... ложь оправдывает ту тяжесть, которая раздавила руку рабочего... и обвиняет умирающих с голода... Я — знаю ложь! Кто слаб душой... и кто живет чужими соками, — тем ложь нужна... одних она поддерживает, другие — прикрываются ею... А кто — сам себе хозяин... кто независим и не жрет чужого — зачем тому ложь? Ложь — религия рабов и хозяев... Правда — бог свободного человека</a:t>
            </a:r>
            <a:r>
              <a:rPr lang="ru-RU" dirty="0" smtClean="0">
                <a:solidFill>
                  <a:schemeClr val="tx2"/>
                </a:solidFill>
              </a:rPr>
              <a:t>!»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79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5910"/>
            <a:ext cx="10515600" cy="56310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Позиция Горького: 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000" dirty="0" smtClean="0"/>
              <a:t>Для изменения жизни необходимо сформировать активное сознание, которое способно противостоять социальным обстоятельствам, а не отгораживаться от жизни «ложью и пустыми мечтами»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274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940E1A-2152-4B23-9C24-B38F708DD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Символические мотивы в драме «На дне»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2CAC0F-D151-4A4C-99B9-A98801B0D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91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Предмет изображения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Сознание людей, выброшенных на дно жизни </a:t>
            </a:r>
            <a:r>
              <a:rPr lang="ru-RU" dirty="0" smtClean="0"/>
              <a:t>в результате процессов, происходящих в жизни России на рубеже 19 и 20 веков.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Чтобы показать ярко СОЗНАНИЕ людей, нужен </a:t>
            </a:r>
            <a:r>
              <a:rPr lang="ru-RU" u="sng" dirty="0" smtClean="0"/>
              <a:t>конфликт</a:t>
            </a:r>
            <a:r>
              <a:rPr lang="ru-RU" dirty="0" smtClean="0"/>
              <a:t>, в котором бы проявились противоречия этого сознания.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3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Конфликт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1825624"/>
            <a:ext cx="11436824" cy="467364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Социальный конфликт                                     Любовный конфликт</a:t>
            </a:r>
          </a:p>
          <a:p>
            <a:pPr marL="0" indent="0">
              <a:buNone/>
            </a:pPr>
            <a:r>
              <a:rPr lang="ru-RU" sz="2000" i="1" dirty="0" smtClean="0"/>
              <a:t>Хозяева ночлежки              ночлежники                                              Васька Пепел – Василиса - Наташа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(</a:t>
            </a:r>
            <a:r>
              <a:rPr lang="ru-RU" sz="2000" dirty="0" err="1" smtClean="0"/>
              <a:t>Костылевы</a:t>
            </a:r>
            <a:r>
              <a:rPr lang="ru-RU" sz="2000" dirty="0" smtClean="0"/>
              <a:t>)                                                                                    Завязка:  появление Наташи, ради которой</a:t>
            </a:r>
          </a:p>
          <a:p>
            <a:pPr marL="0" indent="0">
              <a:buNone/>
            </a:pPr>
            <a:r>
              <a:rPr lang="ru-RU" sz="2000" dirty="0" smtClean="0"/>
              <a:t>Этот конфликт есть, но он никак не развивается                        Пепел оставляет Василису. В ходе развития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конфликта ясно, что отношения с Наташей 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духовно обогащают  Пепла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Кульминация вынесена за сцену (Василиса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обливает Наташу кипятком)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 Развязка – убийство Костылева Пеплом и 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разочарование Наташи</a:t>
            </a:r>
            <a:endParaRPr lang="ru-RU" sz="2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756848" y="1392072"/>
            <a:ext cx="2893325" cy="955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Двойная стрелка влево/вправо 5"/>
          <p:cNvSpPr/>
          <p:nvPr/>
        </p:nvSpPr>
        <p:spPr>
          <a:xfrm>
            <a:off x="2511187" y="2988860"/>
            <a:ext cx="655093" cy="9553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660107" y="1392072"/>
            <a:ext cx="3016156" cy="955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9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Конфликт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Социальный                                                                          Любовный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                                                Философский</a:t>
            </a:r>
          </a:p>
          <a:p>
            <a:pPr marL="0" indent="0">
              <a:buNone/>
            </a:pPr>
            <a:r>
              <a:rPr lang="ru-RU" dirty="0" smtClean="0"/>
              <a:t> развитие конфликта определяют именно разговоры ночлежников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388358" y="1364776"/>
            <a:ext cx="3275463" cy="1023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864824" y="1364776"/>
            <a:ext cx="2852382" cy="8734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059606" y="1364776"/>
            <a:ext cx="81887" cy="1910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59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Развитие конфликта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Экспозиция – люди в ночлежке, смирившиеся со своей трагической жизнью «на дне»</a:t>
            </a:r>
          </a:p>
          <a:p>
            <a:pPr marL="0" indent="0">
              <a:buNone/>
            </a:pPr>
            <a:r>
              <a:rPr lang="ru-RU" dirty="0" smtClean="0"/>
              <a:t>Завязка – появление Луки </a:t>
            </a:r>
          </a:p>
          <a:p>
            <a:pPr marL="0" indent="0">
              <a:buNone/>
            </a:pPr>
            <a:r>
              <a:rPr lang="ru-RU" dirty="0" smtClean="0"/>
              <a:t>Развитие конфликта – ночлежники обнаруживают в себе способность мечтать о новой и лучшей жизни. Светлые стороны, которые угадал в них Лука, составляют истинную суть персонажей, их глубину и чистоту. </a:t>
            </a:r>
            <a:r>
              <a:rPr lang="ru-RU" b="1" dirty="0" smtClean="0"/>
              <a:t>(Противоречие: светлые стремления людей оказываются в противоречии с их теперешним социальным положением. Общество устроено так, что человек не может реализовать свою истинную суть)</a:t>
            </a:r>
          </a:p>
          <a:p>
            <a:pPr marL="0" indent="0">
              <a:buNone/>
            </a:pPr>
            <a:r>
              <a:rPr lang="ru-RU" dirty="0" smtClean="0"/>
              <a:t>Кульминация – исчезновение Луки</a:t>
            </a:r>
          </a:p>
          <a:p>
            <a:pPr marL="0" indent="0">
              <a:buNone/>
            </a:pPr>
            <a:r>
              <a:rPr lang="ru-RU" dirty="0" smtClean="0"/>
              <a:t>Развязка – самоубийство Актера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5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1B17FD-F165-4BA4-91F4-E25245680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905"/>
            <a:ext cx="10515600" cy="5063058"/>
          </a:xfrm>
        </p:spPr>
        <p:txBody>
          <a:bodyPr/>
          <a:lstStyle/>
          <a:p>
            <a:r>
              <a:rPr lang="ru-RU" b="1" dirty="0"/>
              <a:t>Система образов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В центре пьесы – образ </a:t>
            </a:r>
            <a:r>
              <a:rPr lang="ru-RU" b="1" dirty="0"/>
              <a:t>Луки</a:t>
            </a:r>
            <a:r>
              <a:rPr lang="ru-RU" dirty="0"/>
              <a:t> (того, кто пытался освободить героев).</a:t>
            </a:r>
          </a:p>
          <a:p>
            <a:pPr marL="0" indent="0">
              <a:buNone/>
            </a:pPr>
            <a:r>
              <a:rPr lang="ru-RU" dirty="0"/>
              <a:t>Остальные герои делятся на несколько групп: 1) «хозяева жизни» - им незачем уходить из ночлежки, </a:t>
            </a:r>
          </a:p>
          <a:p>
            <a:pPr marL="0" indent="0">
              <a:buNone/>
            </a:pPr>
            <a:r>
              <a:rPr lang="ru-RU" dirty="0"/>
              <a:t>2) герои, сами находящие для себя утешение и надежду (Квашня, Барон, Настя, Клещ, Татарин, Василиса), </a:t>
            </a:r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b="1" dirty="0"/>
              <a:t>герои, которым пытается помочь Лука (Анна, Васька с Наташей, Актер</a:t>
            </a:r>
            <a:r>
              <a:rPr lang="ru-RU" dirty="0"/>
              <a:t>), </a:t>
            </a:r>
          </a:p>
          <a:p>
            <a:pPr marL="0" indent="0">
              <a:buNone/>
            </a:pPr>
            <a:r>
              <a:rPr lang="ru-RU" dirty="0"/>
              <a:t>4) герои, считающие себя «мертвыми» (Бубнов, Алешка, Сатин). Из последней группы </a:t>
            </a:r>
            <a:r>
              <a:rPr lang="ru-RU" b="1" dirty="0"/>
              <a:t>Сатин</a:t>
            </a:r>
            <a:r>
              <a:rPr lang="ru-RU" dirty="0"/>
              <a:t> в итоге выпадает и словно бы оживает в самом конце.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2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Лука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Отказывается видеть в ночлежниках жуликов. </a:t>
            </a:r>
            <a:r>
              <a:rPr lang="ru-RU" b="1" dirty="0" smtClean="0"/>
              <a:t>Человек изначально хорош и лишь социальные обстоятельства делают его плохим, безвольным и несовершенным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«Правдой не всегда душу вылечишь»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Две притчи характеризуют Луку: его рассказ о том, как он сторожил дачу, и притча о праведной земле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6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395785"/>
            <a:ext cx="11491415" cy="62916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Поди-ка, вот… приласкай! Человека приласкать – никогда не вредно…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Добрый ты, дедушка… Отчего ты – такой добрый?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Добрый, говоришь? Ну… и ладно, коли так… да!</a:t>
            </a:r>
          </a:p>
          <a:p>
            <a:pPr marL="0" indent="0">
              <a:buNone/>
            </a:pPr>
            <a:r>
              <a:rPr lang="ru-RU" i="1" dirty="0"/>
              <a:t>За красной стеной тихо звучит гармоника и песня.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Надо, девушка, кому-нибудь и добрым быть… жалеть людей надо! Христос-от всех жалел и нам так велел… Я те скажу – вовремя человека пожалеть… хорошо бывает! Вот, примерно, служил я сторожем на даче… у инженера одного под Томском-городом… Ну, ладно! В лесу дача стояла, место – глухое… а зима была, и – один я, на даче-то… Славно-хорошо! Только раз – слышу – лезут!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Воры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Они. Лезут, значит, да!.. Взял я ружьишко, вышел… Гляжу – двое… открывают окно – и так занялись делом, что меня и не видят. Я им кричу: ах вы!.. пошли прочь!.. А они, значит, на меня с топором… Я их упреждаю – отстаньте, мол! А то сейчас – </a:t>
            </a:r>
            <a:r>
              <a:rPr lang="ru-RU" dirty="0" err="1"/>
              <a:t>стрелю</a:t>
            </a:r>
            <a:r>
              <a:rPr lang="ru-RU" dirty="0"/>
              <a:t>!.. Да ружьишко-то то на одного, то на другого и навожу. Они – на коленки пали: дескать, – пусти! Ну, а я уж того… осердился… за топор-то, знаешь! Говорю – я вас, лешие, прогонял, не шли… а теперь, говорю, ломай ветки один который-нибудь! Наломали они. Теперь, приказываю, один – ложись, а другой – пори его! Так они, по моему приказу, и выпороли дружка дружку. А как выпоролись они… и говорят мне – дедушка, говорят, дай хлебца Христа ради! Идем, говорят, не </a:t>
            </a:r>
            <a:r>
              <a:rPr lang="ru-RU" dirty="0" err="1"/>
              <a:t>жрамши</a:t>
            </a:r>
            <a:r>
              <a:rPr lang="ru-RU" dirty="0"/>
              <a:t>. Вот те и воры, милая </a:t>
            </a:r>
            <a:r>
              <a:rPr lang="ru-RU" i="1" dirty="0"/>
              <a:t>(смеется)</a:t>
            </a:r>
            <a:r>
              <a:rPr lang="ru-RU" dirty="0"/>
              <a:t>… вот те и с топором! Да… Хорошие мужики оба… Я говорю им: вы бы, лешие, прямо бы хлеба просили. А они – надоело, говорят… просишь-просишь, а никто не дает… обидно!.. Так они у меня всю зиму и жили. Один, – Степаном звать, – возьмет, бывало, ружьишко и закатится в лес. А другой – Яков был, все хворал, кашлял все… Втроем, значит, мы дачу-то и стерегли. Пришла весна – прощай, говорят, дедушка! И ушли… В Россию побрели…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Они – беглые? Каторжане?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Действительно – так, – беглые… с поселенья ушли… Хорошие мужики!.. Не пожалей я их – они бы, может, убили меня… али еще что… А потом – суд, да тюрьма, да Сибирь… что толку? Тюрьма – добру не научит, и Сибирь не научит… а человек – научит… да! Человек – может добру научить… очень просто!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6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259308"/>
            <a:ext cx="11600597" cy="63598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Лука </a:t>
            </a:r>
            <a:r>
              <a:rPr lang="ru-RU" i="1" dirty="0"/>
              <a:t>(задумчиво, </a:t>
            </a:r>
            <a:r>
              <a:rPr lang="ru-RU" i="1" dirty="0" err="1"/>
              <a:t>Бубнову</a:t>
            </a:r>
            <a:r>
              <a:rPr lang="ru-RU" i="1" dirty="0"/>
              <a:t>)</a:t>
            </a:r>
            <a:r>
              <a:rPr lang="ru-RU" dirty="0"/>
              <a:t>. Вот… ты говоришь – правда… Она, правда-то, – не всегда по недугу человеку… не всегда правдой душу вылечишь… Был, примерно, такой случай: знал я одного человека, который в праведную землю верил…</a:t>
            </a:r>
          </a:p>
          <a:p>
            <a:pPr marL="0" indent="0">
              <a:buNone/>
            </a:pPr>
            <a:r>
              <a:rPr lang="ru-RU" b="1" dirty="0"/>
              <a:t>Бубнов</a:t>
            </a:r>
            <a:r>
              <a:rPr lang="ru-RU" dirty="0"/>
              <a:t>. Во что-о?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В праведную землю. Должна, говорил, быть на свете праведная земля… в той, дескать, земле – особые люди населяют… хорошие люди! друг дружку они уважают, друг дружке – </a:t>
            </a:r>
            <a:r>
              <a:rPr lang="ru-RU" dirty="0" err="1"/>
              <a:t>завсяко</a:t>
            </a:r>
            <a:r>
              <a:rPr lang="ru-RU" dirty="0"/>
              <a:t>-просто – помогают… и все у них славно-хорошо! И вот человек все собирался идти… праведную эту землю искать. Был он – бедный, жил – плохо… и, когда приходилось ему так уж трудно, что хоть ложись да помирай, – духа он не терял, а все, бывало, усмехался только да высказывал: «Ничего! потерплю! Еще несколько – пожду… а потом – брошу всю эту жизнь и – уйду в праведную землю…» Одна у него радость была – земля эта</a:t>
            </a:r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b="1" dirty="0"/>
              <a:t>Пепел</a:t>
            </a:r>
            <a:r>
              <a:rPr lang="ru-RU" dirty="0"/>
              <a:t>. Ну? Пошел?</a:t>
            </a:r>
          </a:p>
          <a:p>
            <a:pPr marL="0" indent="0">
              <a:buNone/>
            </a:pPr>
            <a:r>
              <a:rPr lang="ru-RU" b="1" dirty="0"/>
              <a:t>Бубнов</a:t>
            </a:r>
            <a:r>
              <a:rPr lang="ru-RU" dirty="0"/>
              <a:t>. Куда? Хо-хо!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И вот в это место – в Сибири дело-то было – прислали ссыльного, ученого… с книгами, с планами он, ученый-то, и со всякими штуками… Человек и говорит ученому: «Покажи ты мне, сделай милость, где лежит праведная земля и как туда дорога?» Сейчас это ученый книги раскрыл, планы разложил… глядел-глядел – нет нигде праведной земли! Всё верно, все земли показаны, а праведной – нет!..</a:t>
            </a:r>
          </a:p>
          <a:p>
            <a:pPr marL="0" indent="0">
              <a:buNone/>
            </a:pPr>
            <a:r>
              <a:rPr lang="ru-RU" b="1" dirty="0"/>
              <a:t>Пепел </a:t>
            </a:r>
            <a:r>
              <a:rPr lang="ru-RU" i="1" dirty="0"/>
              <a:t>(негромко)</a:t>
            </a:r>
            <a:r>
              <a:rPr lang="ru-RU" dirty="0"/>
              <a:t>. Ну? Нету?</a:t>
            </a:r>
          </a:p>
          <a:p>
            <a:pPr marL="0" indent="0">
              <a:buNone/>
            </a:pPr>
            <a:r>
              <a:rPr lang="ru-RU" i="1" dirty="0"/>
              <a:t>Бубнов хохочет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Погоди ты… ну, дедушка?</a:t>
            </a:r>
          </a:p>
          <a:p>
            <a:pPr marL="0" indent="0">
              <a:buNone/>
            </a:pPr>
            <a:r>
              <a:rPr lang="ru-RU" b="1" dirty="0"/>
              <a:t>Лука</a:t>
            </a:r>
            <a:r>
              <a:rPr lang="ru-RU" dirty="0"/>
              <a:t>. Человек – не верит… Должна, говорит, быть… ищи лучше! А то, говорит, книги и планы твои – ни к чему, если праведной земли нет… Ученый – в обиду. Мои, говорит, планы самые верные, а праведной земли вовсе нигде нет. Ну, тут и человек рассердился – как так? Жил-жил, терпел-терпел и все верил – есть! а по планам выходит – нету! Грабеж!.. И говорит он ученому: «Ах ты… </a:t>
            </a:r>
            <a:r>
              <a:rPr lang="ru-RU" dirty="0" err="1"/>
              <a:t>свoлочь</a:t>
            </a:r>
            <a:r>
              <a:rPr lang="ru-RU" dirty="0"/>
              <a:t> эдакой! Подлец ты, а не ученый…» Да в ухо ему – раз! Да еще!.. </a:t>
            </a:r>
            <a:r>
              <a:rPr lang="ru-RU" i="1" dirty="0"/>
              <a:t>(Помолчав.)</a:t>
            </a:r>
            <a:r>
              <a:rPr lang="ru-RU" dirty="0"/>
              <a:t> А после того пошел домой – и </a:t>
            </a:r>
            <a:r>
              <a:rPr lang="ru-RU" dirty="0" err="1"/>
              <a:t>удaвился</a:t>
            </a:r>
            <a:r>
              <a:rPr lang="ru-RU" dirty="0"/>
              <a:t>!..</a:t>
            </a:r>
          </a:p>
          <a:p>
            <a:pPr marL="0" indent="0">
              <a:buNone/>
            </a:pPr>
            <a:r>
              <a:rPr lang="ru-RU" i="1" dirty="0"/>
              <a:t>Все молчат. Лука, улыбаясь, смотрит на Пепла и Наташу.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Пепел </a:t>
            </a:r>
            <a:r>
              <a:rPr lang="ru-RU" i="1" dirty="0"/>
              <a:t>(негромко)</a:t>
            </a:r>
            <a:r>
              <a:rPr lang="ru-RU" dirty="0"/>
              <a:t>. Ч-черт те возьми… история – невеселая…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Не стерпел обмана…</a:t>
            </a:r>
          </a:p>
          <a:p>
            <a:pPr marL="0" indent="0">
              <a:buNone/>
            </a:pPr>
            <a:r>
              <a:rPr lang="ru-RU" b="1" dirty="0"/>
              <a:t>Бубнов </a:t>
            </a:r>
            <a:r>
              <a:rPr lang="ru-RU" i="1" dirty="0"/>
              <a:t>(угрюмо)</a:t>
            </a:r>
            <a:r>
              <a:rPr lang="ru-RU" dirty="0"/>
              <a:t>. Всё – сказки…</a:t>
            </a:r>
          </a:p>
          <a:p>
            <a:pPr marL="0" indent="0">
              <a:buNone/>
            </a:pPr>
            <a:r>
              <a:rPr lang="ru-RU" b="1" dirty="0"/>
              <a:t>Пепел</a:t>
            </a:r>
            <a:r>
              <a:rPr lang="ru-RU" dirty="0"/>
              <a:t>. Н-да… вот те и праведная земля… не оказалось, значит…</a:t>
            </a:r>
          </a:p>
          <a:p>
            <a:pPr marL="0" indent="0">
              <a:buNone/>
            </a:pPr>
            <a:r>
              <a:rPr lang="ru-RU" b="1" dirty="0"/>
              <a:t>Наташа</a:t>
            </a:r>
            <a:r>
              <a:rPr lang="ru-RU" dirty="0"/>
              <a:t>. Жалко… человека-то…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21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1072</Words>
  <Application>Microsoft Office PowerPoint</Application>
  <PresentationFormat>Произвольный</PresentationFormat>
  <Paragraphs>89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Максим Горький  «На дне»</vt:lpstr>
      <vt:lpstr>Предмет изображения</vt:lpstr>
      <vt:lpstr>Конфликт</vt:lpstr>
      <vt:lpstr>Конфликт</vt:lpstr>
      <vt:lpstr>Развитие конфликта</vt:lpstr>
      <vt:lpstr>Презентация PowerPoint</vt:lpstr>
      <vt:lpstr>Лука</vt:lpstr>
      <vt:lpstr>Презентация PowerPoint</vt:lpstr>
      <vt:lpstr>Презентация PowerPoint</vt:lpstr>
      <vt:lpstr>Как выражается авторская позиция?</vt:lpstr>
      <vt:lpstr>Презентация PowerPoint</vt:lpstr>
      <vt:lpstr>«Правда» Сатина</vt:lpstr>
      <vt:lpstr>Презентация PowerPoint</vt:lpstr>
      <vt:lpstr>Символические мотивы в драме «На дне»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 Osipov</dc:creator>
  <cp:lastModifiedBy>Class</cp:lastModifiedBy>
  <cp:revision>15</cp:revision>
  <dcterms:created xsi:type="dcterms:W3CDTF">2019-12-01T19:01:57Z</dcterms:created>
  <dcterms:modified xsi:type="dcterms:W3CDTF">2020-06-10T09:28:30Z</dcterms:modified>
</cp:coreProperties>
</file>