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261" r:id="rId3"/>
    <p:sldId id="300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-84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D290E6-1D4C-48B9-B461-BE0ECF5814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22AD7D6-5D5F-4074-98CC-3EE68C6121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9C17973-5386-4F3B-9EB0-A1AEF6DC9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C712-D883-4130-BF1C-6497F4E233CA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AD51427-7ACF-4872-A0DD-E2595EDAC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2964827-5EE5-4736-A132-52F92B86B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B26ED-1D99-428D-82E4-0E0A6BF36B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455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3BBA39-74B7-44FE-8A1B-3FDD52802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B846462-611B-4D65-BD82-634812A52F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CD9CDC1-7AA8-4249-9E33-D6A53587D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C712-D883-4130-BF1C-6497F4E233CA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7666DF9-5C3A-40B1-B442-33B77BA5A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D4C5459-227C-4B7B-8C2A-0C2432090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B26ED-1D99-428D-82E4-0E0A6BF36B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50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549BA96-9B36-487C-807B-7E799E08A6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1CC425F-683C-4994-A3B8-D36C42F35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46EE6C2-B010-4321-A0FC-5120F70D6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C712-D883-4130-BF1C-6497F4E233CA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3BC46DA-96AB-498D-BE56-6A5E998BB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99AD6C5-E53F-46AF-B7CA-D61ACC0B2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B26ED-1D99-428D-82E4-0E0A6BF36B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039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429D46-79F1-49B4-8F47-521372B54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193C77E-46E8-484E-A32D-614F0DA87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C218861-B794-45B1-9434-18E730779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C712-D883-4130-BF1C-6497F4E233CA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9BE9033-F99D-404F-AD65-D04EC31FB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4A08C6F-84FD-4009-A69C-F1D853BB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B26ED-1D99-428D-82E4-0E0A6BF36B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197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0E6718-BF37-4593-A74B-1EC01A275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7A1E2C7-AB3A-4D7C-9034-73F1BAB03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74BFB92-554E-4869-AC3B-2E43951BD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C712-D883-4130-BF1C-6497F4E233CA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CD58D7D-0251-4451-B3BF-8BF47BF31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77A9474-4193-4D4F-A1C3-3A68FE1D0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B26ED-1D99-428D-82E4-0E0A6BF36B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955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DE1BD8-92CD-490D-853D-4F6F5C9D1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EE42351-E828-48AA-B369-9AFB477008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564219D-5215-499B-B232-8BAA92A8D9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D54E428-FC52-455C-BA48-B315AA83A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C712-D883-4130-BF1C-6497F4E233CA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C4FE18B-322E-4608-B230-CE298471D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8F2DCED-3C08-4CD9-82B4-F61640477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B26ED-1D99-428D-82E4-0E0A6BF36B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650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1FB455-2C3C-4B03-A9E6-66A2A4986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A3DBD53-898F-474F-8C49-9AD44C90E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F6511E8-923F-4CFE-A526-6B31D8AAD1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304BC39-C00A-4394-A857-743BA9B576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E168109-6D78-4307-A1B2-F16415BC55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F09D8FC-24F1-4CFA-B53B-B9DF96EF2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C712-D883-4130-BF1C-6497F4E233CA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ACED731-061B-4589-87BC-707DC4ADB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AD14706-1552-44EE-B96B-377A85695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B26ED-1D99-428D-82E4-0E0A6BF36B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483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C7CEE3-08B0-44AE-AF3C-7C0D92484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69C7B6C-810F-4B2E-913F-D1DA67CF2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C712-D883-4130-BF1C-6497F4E233CA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2D135B7-89F5-45E4-B866-CE983C6F2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1F67C77-12D0-47AE-980D-B2E3803BC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B26ED-1D99-428D-82E4-0E0A6BF36B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307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19D7AF8C-9359-4E56-822B-BC1F52A58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C712-D883-4130-BF1C-6497F4E233CA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0F53B37-A2F1-41FA-81CD-B8803EC3F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F65200B-B599-4515-B2F3-CF502D063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B26ED-1D99-428D-82E4-0E0A6BF36B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103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B6232D-0060-4568-825E-A671679D3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02E1373-6E62-459A-8C16-3A15273CF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B511D73-7F60-449A-BB03-47CC27518A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8E56789-65C2-4028-A844-523C7527D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C712-D883-4130-BF1C-6497F4E233CA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F328223-1B9A-4A17-87AD-BF73BE0B5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F0E5581-389E-43CA-A87B-BC30D1E42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B26ED-1D99-428D-82E4-0E0A6BF36B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657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1754E7-C9AC-4F23-BE42-A6E71AE37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D72A3F6-9A12-4BE9-A355-57F1F7DE84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8042E80-AF55-4150-9E44-72E9FA82F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9211EB0-A13F-4B55-9BAB-794BD9464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C712-D883-4130-BF1C-6497F4E233CA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C52172-A0A0-46B5-B99F-9D5D361E1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92A4A96-1A76-46C0-B541-16CFD93B8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B26ED-1D99-428D-82E4-0E0A6BF36B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895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8A77A8-EDED-4AFC-B6F6-C6E98538B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3B98AC2-DF71-4DB9-B327-AC3373CB6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805B7D9-0870-4148-B859-847D61F58B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4C712-D883-4130-BF1C-6497F4E233CA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F040FBE-3FCA-4CD0-8851-D3E500B5B3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CF43D9B-7100-44B1-BED5-56BADA175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B26ED-1D99-428D-82E4-0E0A6BF36B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711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D91CDD-B11B-4C7B-AD83-1AB91212F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Усадьба Одинцовой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0FDE570-4A18-4381-B2A8-406DFB60A1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Аркадий</a:t>
            </a:r>
            <a:r>
              <a:rPr lang="ru-RU" sz="3600" dirty="0"/>
              <a:t> – </a:t>
            </a:r>
            <a:r>
              <a:rPr lang="ru-RU" dirty="0"/>
              <a:t>полностью освобождается от влияния Базарова (но сохраняет к нему теплые дружеские чувства). Делает предложение Кате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Катя </a:t>
            </a:r>
            <a:r>
              <a:rPr lang="ru-RU" dirty="0"/>
              <a:t>– освобождается от внутреннего контроля сестры , «ловит жизненную волну».  Принимает предложение Аркадия (чувства взаимны)</a:t>
            </a:r>
            <a:endParaRPr lang="ru-RU" sz="3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Одинцова </a:t>
            </a:r>
            <a:r>
              <a:rPr lang="ru-RU" sz="3000" dirty="0"/>
              <a:t>– осознает, что ее время ушло (оказывается, Аркадий влюблен не в нее, а в Катю), понимает, что «мы уже старые</a:t>
            </a:r>
            <a:r>
              <a:rPr lang="ru-RU" sz="3000" dirty="0" smtClean="0"/>
              <a:t>». </a:t>
            </a:r>
            <a:endParaRPr lang="ru-RU" sz="3000" dirty="0"/>
          </a:p>
          <a:p>
            <a:pPr marL="0" indent="0">
              <a:buNone/>
            </a:pPr>
            <a:r>
              <a:rPr lang="ru-RU" sz="3000" b="1" dirty="0">
                <a:solidFill>
                  <a:schemeClr val="accent1"/>
                </a:solidFill>
              </a:rPr>
              <a:t>Базаров </a:t>
            </a:r>
            <a:r>
              <a:rPr lang="ru-RU" sz="3000" b="1" dirty="0" smtClean="0">
                <a:solidFill>
                  <a:schemeClr val="accent1"/>
                </a:solidFill>
              </a:rPr>
              <a:t>– </a:t>
            </a:r>
            <a:r>
              <a:rPr lang="ru-RU" sz="3000" dirty="0" smtClean="0"/>
              <a:t>абсолютно одинок и «выброшен» из потока жизни, возвращается к родителям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03301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6C8F2F-A71C-41D7-A90C-2E489D24A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447"/>
            <a:ext cx="10515600" cy="1853857"/>
          </a:xfrm>
        </p:spPr>
        <p:txBody>
          <a:bodyPr>
            <a:normAutofit fontScale="90000"/>
          </a:bodyPr>
          <a:lstStyle/>
          <a:p>
            <a:r>
              <a:rPr lang="ru-RU" dirty="0"/>
              <a:t>Начало 26 главы (Катя сидит в беседке</a:t>
            </a:r>
            <a:r>
              <a:rPr lang="ru-RU" dirty="0" smtClean="0"/>
              <a:t>) некоторые исследователи считают философским центром романа: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29A216-5462-446E-8F8B-FE40A1477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3184"/>
            <a:ext cx="10515600" cy="4003779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«Окруженная свежестью и тенью, она читала, работала или предавалась тому ощущению полной тишины, которое, вероятно, знакомо каждому, </a:t>
            </a:r>
            <a:r>
              <a:rPr lang="ru-RU" sz="3600" u="sng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прелесть которого состоит в едва сознательном, немотствующем </a:t>
            </a:r>
            <a:r>
              <a:rPr lang="ru-RU" sz="3600" u="sng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подкарауливанье</a:t>
            </a:r>
            <a:r>
              <a:rPr lang="ru-RU" sz="3600" u="sng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широкой жизненной волны, непрерывно катящейся и кругом нас и в  нас самих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496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4DB83E-9454-4B43-A9CA-870B4720B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12CBC52-5C68-4ADD-B23A-2D672A51E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«Базаров – лицо трагическое» .</a:t>
            </a:r>
          </a:p>
          <a:p>
            <a:pPr marL="0" indent="0" algn="ctr">
              <a:buNone/>
            </a:pPr>
            <a:r>
              <a:rPr lang="ru-RU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 это значит? 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41148568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160</Words>
  <Application>Microsoft Office PowerPoint</Application>
  <PresentationFormat>Произвольный</PresentationFormat>
  <Paragraphs>9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Усадьба Одинцовой</vt:lpstr>
      <vt:lpstr>Начало 26 главы (Катя сидит в беседке) некоторые исследователи считают философским центром романа: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Спойлер (молодежный сленг)</dc:title>
  <dc:creator>Boris Osipov</dc:creator>
  <cp:lastModifiedBy>Наталья Осипова</cp:lastModifiedBy>
  <cp:revision>8</cp:revision>
  <dcterms:created xsi:type="dcterms:W3CDTF">2020-11-23T21:38:29Z</dcterms:created>
  <dcterms:modified xsi:type="dcterms:W3CDTF">2020-11-24T08:40:20Z</dcterms:modified>
</cp:coreProperties>
</file>