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9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78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0FB894-4B97-4476-8E53-E6773A03D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7AA6EC-00CC-4D36-9259-6B44AF827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971168-1F92-406F-AFA8-F4C015C0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086DF8-939C-4787-8DA8-B0A9915E7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1871B4-78A4-4B1B-8295-B9088A276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081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BB705-C917-4FA9-B05D-2E4D9952D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DBD1E0-70EA-4D35-9307-15568EAD0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659F50-680A-443A-83EA-FE2C5C032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DAC63B-F829-44A6-8105-704864340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BCD59D-85F1-4FA9-BF14-C1ABB60EA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370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95AB551-322C-47E6-A894-ACB546C009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B1D741-2720-4801-A1F5-E99D04D433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87E326-3048-4AFF-8124-41623AC17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248B57-E711-4224-A959-375890336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775827-8484-494D-AC6B-9482CD938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542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7451CD-76CB-4328-9060-AC763890E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7F9553-0A76-4CC7-A0D5-84009FCBB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5C8EEA-51B8-47CA-AAE9-E4E43A202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E66DA6-074D-4A6F-B4F9-99CCC9E5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D4DEB2-DC9E-4CAF-A812-7BC23941E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882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4DE1E-82FE-47AE-80AE-6F28C6D48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33D53D-4E0F-4F37-A8AC-EDF5D704A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01503C-1DAA-443D-BB52-7C13E9D94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5B7C4D-7C26-4304-BF94-3E9204EF4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4663DA-5D20-44F8-83D8-CB9A7C080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12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059E99-A2C1-4D32-9A92-E5D14B6A7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C5740B-2F78-4996-9453-3EC9D94E46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7C9E0B-4682-4F52-9297-6694D6C28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7C5CCA-E26C-452F-89BE-68D4F485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BB1706-5BE4-4D19-90A1-698376A56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D12D9C-14B1-4877-A385-46EAE6038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65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68DCE-0588-4C71-97A4-16AFBD344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68D4AD-4A24-48D4-B73A-21FD367E9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F56065-6AAC-4E0B-8F77-55293C851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7A9D9E4-BA2F-47CB-93AF-D1E55DD039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9C66E55-98D7-451B-8A9B-E8B4E09F00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2EFD562-C7DE-4B70-B4BD-7C5A73BDC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76F295C-40C5-44A5-831A-39522CED6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E737E32-C7EB-4C8D-B7B1-D20BFA5F0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73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27323B-A89D-4D86-86B4-9EC71978C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E23B5A-5015-4F29-B8A2-820F733BC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9D66799-5F00-437D-8BAF-0E05D97D8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CF0990C-3E88-4932-B570-C650CF395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48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8CC81B-A10C-4211-8FF7-DC5FBD1DD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5611ABD-354A-4F9B-9ECF-3D052472B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7237FD-DF7C-4881-A5FB-F57AA5B91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945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891D4-CA2D-4CE8-84E5-BB93B49A5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97D597-A397-432D-8470-FF9141600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5DBC5E-39C7-4567-8389-939C1C30A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1801FA-68C7-404C-9CA8-184E66E66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E6D7A7-335A-46EA-95EE-0F60AECFE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4EB004-18B8-45F0-B159-7766B98E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23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BA8C90-35C1-4999-9746-A4F8C6E4C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EA834DF-3387-4C83-811C-24B4E473F5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523EEE-49DF-4DD3-923A-6E1A1541C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F9C4A6-A480-416E-9B8E-1962D39E3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E625B4-3F05-40AB-BAE3-BF6F97304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3A56C9-EDA9-4C60-87F3-CE7C44DD2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394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B8855-F7A2-4CBC-B614-565081BD5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F8A6BD-9021-4C80-BFBA-593FD0BB8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EDBFA7-FABA-4E80-8F99-2DC6F79F1D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193C6-0C43-4C1B-9F0B-FF591E3A2D65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553F1B-59DD-4187-8F65-4FA73F0CC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685E9C-B336-4A80-8271-CD7380A724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ABF7F-E683-406F-A205-8B2B0DC766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815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840409-10CB-49E9-801E-4D0E054867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Новая драма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26FA2D-90AE-4071-8DCF-768EAA6997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55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DB0586-AB4C-4B70-AA44-52B5BD0A4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b="1" u="sng" dirty="0"/>
              <a:t>«Новая драма» — условное обозначение тех новаций, которые заявили о себе в европейском театре в 1860— 1890-х годов.</a:t>
            </a:r>
            <a:r>
              <a:rPr lang="ru-RU" sz="3200" b="1" dirty="0"/>
              <a:t> 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6281F3-F2AB-4A39-A35F-64E75458B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 центре внимания личность, но не социальная, а духовная, индивидуальность переживания и ощущения.   </a:t>
            </a:r>
          </a:p>
          <a:p>
            <a:r>
              <a:rPr lang="ru-RU" dirty="0"/>
              <a:t>Целью  театра становится показать на сцене «трагедию жизни», а не «трагедию в жизни».  На первый план вышел внутренний конфликт, а не внешнее действие. </a:t>
            </a:r>
          </a:p>
          <a:p>
            <a:r>
              <a:rPr lang="ru-RU" dirty="0"/>
              <a:t>Развивается жанр трагикомедии. Вместо « любовных треугольников», тайн, криминальных преступлений (внешней интриги), в центре внимания — идейные конфликты (Б. Шоу), внутренняя скрытая интрига (Г. Метерлинк), сложная игра подтекстов (А. Чехов).</a:t>
            </a:r>
          </a:p>
          <a:p>
            <a:r>
              <a:rPr lang="ru-RU" dirty="0"/>
              <a:t>Пьесы больше не имеют понятного, завершенного окончания: читателю и зрителю предлагается открытый проблемный финал — приглашение к дискуссии, раздумьям.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5050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BC8FA-4006-4C50-A321-39D091232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2C1CC-4F23-4523-9803-E4745EFD8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Герои отмечаются противоречивыми характерами, иногда тяжело определить, кто из них главный персонаж (как, например, у Чехова). Действующие лица разговаривают на современном литературном языке, используя бытовую и жаргонную лексику. </a:t>
            </a:r>
          </a:p>
        </p:txBody>
      </p:sp>
    </p:spTree>
    <p:extLst>
      <p:ext uri="{BB962C8B-B14F-4D97-AF65-F5344CB8AC3E}">
        <p14:creationId xmlns:p14="http://schemas.microsoft.com/office/powerpoint/2010/main" val="2313620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39F95B-77A6-40B4-AD4F-8F07F290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7EAFDF-87E0-4A7D-93CE-26C5D5362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       «Подводное течение» – то есть подтекст  в драматическом произведении, то, что не показывается напрямую, но дается почувствовать.</a:t>
            </a:r>
          </a:p>
        </p:txBody>
      </p:sp>
    </p:spTree>
    <p:extLst>
      <p:ext uri="{BB962C8B-B14F-4D97-AF65-F5344CB8AC3E}">
        <p14:creationId xmlns:p14="http://schemas.microsoft.com/office/powerpoint/2010/main" val="1556944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19F8C1-61C2-4C6E-A631-0C84C58AE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64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Различие между «старой» драмой и «новой»</a:t>
            </a:r>
            <a:endParaRPr lang="ru-RU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1EB62984-6163-49E1-A5C7-D16E7B5F97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438489"/>
              </p:ext>
            </p:extLst>
          </p:nvPr>
        </p:nvGraphicFramePr>
        <p:xfrm>
          <a:off x="838200" y="1292773"/>
          <a:ext cx="10515597" cy="52272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95234436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21558707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065970805"/>
                    </a:ext>
                  </a:extLst>
                </a:gridCol>
              </a:tblGrid>
              <a:tr h="929561"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Объект сравнения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«Старая драма»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«Новая драма»</a:t>
                      </a:r>
                      <a:endParaRPr lang="ru-RU" sz="28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096478"/>
                  </a:ext>
                </a:extLst>
              </a:tr>
              <a:tr h="1364356">
                <a:tc>
                  <a:txBody>
                    <a:bodyPr/>
                    <a:lstStyle/>
                    <a:p>
                      <a:r>
                        <a:rPr lang="ru-RU" sz="28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Центр внимания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Внешнее столкновение отдельных личностей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Внутренние, глубинные противоречия самой действительности, столкновение идей</a:t>
                      </a:r>
                      <a:endParaRPr lang="ru-RU" sz="2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461139"/>
                  </a:ext>
                </a:extLst>
              </a:tr>
              <a:tr h="929561">
                <a:tc>
                  <a:txBody>
                    <a:bodyPr/>
                    <a:lstStyle/>
                    <a:p>
                      <a:r>
                        <a:rPr lang="ru-RU" sz="28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Жанр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Трагедия, комедия, драма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Синтетический — трагикомедия («драма идей»)</a:t>
                      </a:r>
                      <a:endParaRPr lang="ru-RU" sz="2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571786"/>
                  </a:ext>
                </a:extLst>
              </a:tr>
              <a:tr h="1047064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FF0000"/>
                          </a:solidFill>
                        </a:rPr>
                        <a:t>Герои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Главные и второстепенные, положительные и отрицательные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 важные, характеры неоднозначные</a:t>
                      </a:r>
                      <a:endParaRPr lang="ru-RU" sz="2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907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475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19F8C1-61C2-4C6E-A631-0C84C58AE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64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Различие между «старой» драмой и «новой»</a:t>
            </a:r>
            <a:endParaRPr lang="ru-RU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1EB62984-6163-49E1-A5C7-D16E7B5F97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1488285"/>
              </p:ext>
            </p:extLst>
          </p:nvPr>
        </p:nvGraphicFramePr>
        <p:xfrm>
          <a:off x="838200" y="1403133"/>
          <a:ext cx="10515597" cy="5202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95234436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21558707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065970805"/>
                    </a:ext>
                  </a:extLst>
                </a:gridCol>
              </a:tblGrid>
              <a:tr h="1092604"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Объект сравнения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«Старая драма»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«Новая драма»</a:t>
                      </a:r>
                      <a:endParaRPr lang="ru-RU" sz="28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096478"/>
                  </a:ext>
                </a:extLst>
              </a:tr>
              <a:tr h="1242563">
                <a:tc>
                  <a:txBody>
                    <a:bodyPr/>
                    <a:lstStyle/>
                    <a:p>
                      <a:r>
                        <a:rPr lang="ru-RU" sz="28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Автор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Воссоздает действительность, поучает, делает вывод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Воссоздает духовные поиски. Не дает однозначных ответов</a:t>
                      </a:r>
                      <a:endParaRPr lang="ru-RU" sz="2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550747"/>
                  </a:ext>
                </a:extLst>
              </a:tr>
              <a:tr h="1242563">
                <a:tc>
                  <a:txBody>
                    <a:bodyPr/>
                    <a:lstStyle/>
                    <a:p>
                      <a:r>
                        <a:rPr lang="ru-RU" sz="28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Читатель, зритель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Наблюдает, получает впечатление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Переживает вместе с героями, дискутирует по ними и о них</a:t>
                      </a:r>
                      <a:endParaRPr lang="ru-RU" sz="2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461139"/>
                  </a:ext>
                </a:extLst>
              </a:tr>
              <a:tr h="1624890">
                <a:tc>
                  <a:txBody>
                    <a:bodyPr/>
                    <a:lstStyle/>
                    <a:p>
                      <a:r>
                        <a:rPr lang="ru-RU" sz="28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Конец   (финал) произведения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Завершенный развязкой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Открытый, незавершенный, побуждает к спорам, раздумьям</a:t>
                      </a:r>
                      <a:endParaRPr lang="ru-RU" sz="2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571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370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329</Words>
  <Application>Microsoft Office PowerPoint</Application>
  <PresentationFormat>Широкоэкранный</PresentationFormat>
  <Paragraphs>34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Новая драма</vt:lpstr>
      <vt:lpstr>«Новая драма» — условное обозначение тех новаций, которые заявили о себе в европейском театре в 1860— 1890-х годов. </vt:lpstr>
      <vt:lpstr>Презентация PowerPoint</vt:lpstr>
      <vt:lpstr>Презентация PowerPoint</vt:lpstr>
      <vt:lpstr>Различие между «старой» драмой и «новой»</vt:lpstr>
      <vt:lpstr>Различие между «старой» драмой и «новой»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Новая драма</dc:title>
  <dc:creator>Boris Osipov</dc:creator>
  <cp:lastModifiedBy>Boris Osipov</cp:lastModifiedBy>
  <cp:revision>3</cp:revision>
  <dcterms:created xsi:type="dcterms:W3CDTF">2019-11-14T20:38:26Z</dcterms:created>
  <dcterms:modified xsi:type="dcterms:W3CDTF">2019-11-14T21:05:13Z</dcterms:modified>
</cp:coreProperties>
</file>