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399" r:id="rId5"/>
    <p:sldId id="400" r:id="rId6"/>
    <p:sldId id="401" r:id="rId7"/>
    <p:sldId id="402" r:id="rId8"/>
    <p:sldId id="273" r:id="rId9"/>
    <p:sldId id="403" r:id="rId10"/>
    <p:sldId id="258" r:id="rId11"/>
    <p:sldId id="31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99FF99"/>
    <a:srgbClr val="FFFFFF"/>
    <a:srgbClr val="CCECFF"/>
    <a:srgbClr val="FFCCFF"/>
    <a:srgbClr val="66FF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11.02.2018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11" Type="http://schemas.openxmlformats.org/officeDocument/2006/relationships/image" Target="../media/image30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m0-tub-ru.yandex.net/i?id=32b1739602ab21baaf8038f72f6af6b4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5440" y="1924053"/>
            <a:ext cx="3012627" cy="4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m0-tub-ru.yandex.net/i?id=e4c9a544c258a766cfd31f450b0a683c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6029" y="1924053"/>
            <a:ext cx="2914103" cy="4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34609" y="1712890"/>
            <a:ext cx="5998274" cy="1532585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2956379"/>
            <a:ext cx="13535696" cy="4331624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7399" t="37632" r="22812" b="34023"/>
          <a:stretch/>
        </p:blipFill>
        <p:spPr>
          <a:xfrm>
            <a:off x="1545464" y="0"/>
            <a:ext cx="9236384" cy="2956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13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2845" t="20027" r="28653" b="19762"/>
          <a:stretch/>
        </p:blipFill>
        <p:spPr>
          <a:xfrm>
            <a:off x="1197735" y="0"/>
            <a:ext cx="982579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6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7300" t="25661" r="23010" b="38247"/>
          <a:stretch/>
        </p:blipFill>
        <p:spPr>
          <a:xfrm>
            <a:off x="-1" y="0"/>
            <a:ext cx="12192001" cy="4978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89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0" y="2956379"/>
            <a:ext cx="13535696" cy="4331624"/>
            <a:chOff x="-315532" y="3144562"/>
            <a:chExt cx="12531143" cy="3732756"/>
          </a:xfrm>
        </p:grpSpPr>
        <p:pic>
          <p:nvPicPr>
            <p:cNvPr id="8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2054" t="36400" r="28652" b="47227"/>
          <a:stretch/>
        </p:blipFill>
        <p:spPr>
          <a:xfrm>
            <a:off x="0" y="128788"/>
            <a:ext cx="12192000" cy="2276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54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2549924" y="76605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549924" y="7660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 отличаются звуки и буквы?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49923" y="76605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49923" y="76604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49922" y="76604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4310" y="252950"/>
            <a:ext cx="9417414" cy="194933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Уч. с. 26 упр. </a:t>
            </a:r>
            <a:r>
              <a:rPr lang="ru-RU" sz="6000" smtClean="0"/>
              <a:t>42</a:t>
            </a:r>
            <a:endParaRPr lang="ru-RU" sz="6000" dirty="0"/>
          </a:p>
        </p:txBody>
      </p:sp>
      <p:pic>
        <p:nvPicPr>
          <p:cNvPr id="4" name="Picture 2" descr="https://im0-tub-ru.yandex.net/i?id=32b1739602ab21baaf8038f72f6af6b4-l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6703" y="2439208"/>
            <a:ext cx="3012627" cy="4151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667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1827</TotalTime>
  <Words>46</Words>
  <Application>Microsoft Office PowerPoint</Application>
  <PresentationFormat>Широкоэкранный</PresentationFormat>
  <Paragraphs>8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Уч. с. 26 упр. 42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693</cp:revision>
  <dcterms:created xsi:type="dcterms:W3CDTF">2017-06-28T13:54:10Z</dcterms:created>
  <dcterms:modified xsi:type="dcterms:W3CDTF">2018-02-11T14:46:47Z</dcterms:modified>
</cp:coreProperties>
</file>