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1" r:id="rId4"/>
    <p:sldId id="384" r:id="rId5"/>
    <p:sldId id="388" r:id="rId6"/>
    <p:sldId id="399" r:id="rId7"/>
    <p:sldId id="400" r:id="rId8"/>
    <p:sldId id="273" r:id="rId9"/>
    <p:sldId id="258" r:id="rId10"/>
    <p:sldId id="31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99FF99"/>
    <a:srgbClr val="FFFFFF"/>
    <a:srgbClr val="CCECFF"/>
    <a:srgbClr val="FFCCFF"/>
    <a:srgbClr val="66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1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32b1739602ab21baaf8038f72f6af6b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440" y="1924053"/>
            <a:ext cx="3012627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0-tub-ru.yandex.net/i?id=e4c9a544c258a766cfd31f450b0a683c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29" y="1924053"/>
            <a:ext cx="2914103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34609" y="1712890"/>
            <a:ext cx="5998274" cy="1532585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87"/>
            <a:ext cx="1961740" cy="2530698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783848" y="115910"/>
            <a:ext cx="5998274" cy="746976"/>
          </a:xfrm>
          <a:prstGeom prst="wedgeRoundRectCallout">
            <a:avLst>
              <a:gd name="adj1" fmla="val -39643"/>
              <a:gd name="adj2" fmla="val 7624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Поймайте всех рыбок!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podelkino.by/wp-content/uploads/2015/07/10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932" y="730877"/>
            <a:ext cx="3421481" cy="241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22894" y="1455314"/>
            <a:ext cx="1429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ЛЁ...</a:t>
            </a:r>
            <a:endParaRPr lang="ru-RU" sz="4000" dirty="0"/>
          </a:p>
        </p:txBody>
      </p:sp>
      <p:pic>
        <p:nvPicPr>
          <p:cNvPr id="9" name="Picture 2" descr="http://podelkino.by/wp-content/uploads/2015/07/10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449" y="1104365"/>
            <a:ext cx="3421481" cy="241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898452" y="1809257"/>
            <a:ext cx="1635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УЛО...</a:t>
            </a:r>
            <a:endParaRPr lang="ru-RU" sz="4000" dirty="0"/>
          </a:p>
        </p:txBody>
      </p:sp>
      <p:pic>
        <p:nvPicPr>
          <p:cNvPr id="11" name="Picture 2" descr="http://podelkino.by/wp-content/uploads/2015/07/10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00" y="1939880"/>
            <a:ext cx="3919610" cy="27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89432" y="2866003"/>
            <a:ext cx="1906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ЛО...КА</a:t>
            </a:r>
            <a:endParaRPr lang="ru-RU" sz="4000" dirty="0"/>
          </a:p>
        </p:txBody>
      </p:sp>
      <p:pic>
        <p:nvPicPr>
          <p:cNvPr id="13" name="Picture 2" descr="http://podelkino.by/wp-content/uploads/2015/07/10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286" y="3148885"/>
            <a:ext cx="3919610" cy="27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813221" y="4032627"/>
            <a:ext cx="1906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КОВ...</a:t>
            </a:r>
            <a:endParaRPr lang="ru-RU" sz="4000" dirty="0"/>
          </a:p>
        </p:txBody>
      </p:sp>
      <p:pic>
        <p:nvPicPr>
          <p:cNvPr id="15" name="Picture 2" descr="http://podelkino.by/wp-content/uploads/2015/07/10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47" y="3984400"/>
            <a:ext cx="3919610" cy="27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112582" y="4868142"/>
            <a:ext cx="1906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ШАР...</a:t>
            </a:r>
            <a:endParaRPr lang="ru-RU" sz="4000" dirty="0"/>
          </a:p>
        </p:txBody>
      </p:sp>
      <p:pic>
        <p:nvPicPr>
          <p:cNvPr id="17" name="Picture 2" descr="http://podelkino.by/wp-content/uploads/2015/07/10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206" y="4087957"/>
            <a:ext cx="3919610" cy="27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21330" y="5014080"/>
            <a:ext cx="2062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МОРО...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744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333v.ru/uploads/5d/5d7e6774a31372a2185744aafbba6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1361" t="32703" r="28949" b="45217"/>
          <a:stretch/>
        </p:blipFill>
        <p:spPr>
          <a:xfrm>
            <a:off x="1752505" y="4250029"/>
            <a:ext cx="10439495" cy="260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1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2956379"/>
            <a:ext cx="13535696" cy="4331624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658" t="24780" r="28949" b="53917"/>
          <a:stretch/>
        </p:blipFill>
        <p:spPr>
          <a:xfrm>
            <a:off x="0" y="0"/>
            <a:ext cx="12192000" cy="295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3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3402140"/>
            <a:ext cx="13535696" cy="4331624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696" t="30766" r="22615" b="36312"/>
          <a:stretch/>
        </p:blipFill>
        <p:spPr>
          <a:xfrm>
            <a:off x="1506829" y="0"/>
            <a:ext cx="9133014" cy="340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6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549924" y="76605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49923" y="7660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49922" y="7660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49922" y="76605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54</Words>
  <Application>Microsoft Office PowerPoint</Application>
  <PresentationFormat>Широкоэкранный</PresentationFormat>
  <Paragraphs>13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691</cp:revision>
  <dcterms:created xsi:type="dcterms:W3CDTF">2017-06-28T13:54:10Z</dcterms:created>
  <dcterms:modified xsi:type="dcterms:W3CDTF">2018-02-07T14:11:54Z</dcterms:modified>
</cp:coreProperties>
</file>