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384" r:id="rId5"/>
    <p:sldId id="388" r:id="rId6"/>
    <p:sldId id="396" r:id="rId7"/>
    <p:sldId id="399" r:id="rId8"/>
    <p:sldId id="400" r:id="rId9"/>
    <p:sldId id="273" r:id="rId10"/>
    <p:sldId id="398" r:id="rId11"/>
    <p:sldId id="258" r:id="rId12"/>
    <p:sldId id="31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99FF99"/>
    <a:srgbClr val="FFFFFF"/>
    <a:srgbClr val="CCECFF"/>
    <a:srgbClr val="FFCCFF"/>
    <a:srgbClr val="66FF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17.png"/><Relationship Id="rId10" Type="http://schemas.openxmlformats.org/officeDocument/2006/relationships/image" Target="../media/image32.png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4310" y="252950"/>
            <a:ext cx="9417414" cy="1949338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ТПО стр. 16-17 №31-34</a:t>
            </a:r>
            <a:endParaRPr lang="ru-RU" sz="6000" dirty="0"/>
          </a:p>
        </p:txBody>
      </p:sp>
      <p:pic>
        <p:nvPicPr>
          <p:cNvPr id="7" name="Picture 6" descr="https://im0-tub-ru.yandex.net/i?id=e4c9a544c258a766cfd31f450b0a683c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966" y="2452087"/>
            <a:ext cx="2914103" cy="415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05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0-tub-ru.yandex.net/i?id=32b1739602ab21baaf8038f72f6af6b4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440" y="1924053"/>
            <a:ext cx="3012627" cy="415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m0-tub-ru.yandex.net/i?id=e4c9a544c258a766cfd31f450b0a683c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029" y="1924053"/>
            <a:ext cx="2914103" cy="415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34609" y="1712890"/>
            <a:ext cx="5998274" cy="1532585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023" t="37104" r="21625" b="13248"/>
          <a:stretch/>
        </p:blipFill>
        <p:spPr>
          <a:xfrm>
            <a:off x="0" y="0"/>
            <a:ext cx="10166408" cy="53189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02087" y="3774947"/>
            <a:ext cx="2389913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5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293" t="24956" r="25386" b="48283"/>
          <a:stretch/>
        </p:blipFill>
        <p:spPr>
          <a:xfrm>
            <a:off x="0" y="182422"/>
            <a:ext cx="12100970" cy="3232597"/>
          </a:xfrm>
          <a:prstGeom prst="rect">
            <a:avLst/>
          </a:prstGeom>
        </p:spPr>
      </p:pic>
      <p:pic>
        <p:nvPicPr>
          <p:cNvPr id="1026" name="Picture 2" descr="http://moziru.com/images/raft-clipart-wood-6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031" y="2646609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51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7102" t="22491" r="23208" b="6910"/>
          <a:stretch/>
        </p:blipFill>
        <p:spPr>
          <a:xfrm>
            <a:off x="1700011" y="0"/>
            <a:ext cx="85853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19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3402140"/>
            <a:ext cx="13535696" cy="4331624"/>
            <a:chOff x="-315532" y="3144562"/>
            <a:chExt cx="12531143" cy="3732756"/>
          </a:xfrm>
        </p:grpSpPr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7102" t="39392" r="23901" b="34552"/>
          <a:stretch/>
        </p:blipFill>
        <p:spPr>
          <a:xfrm>
            <a:off x="373487" y="0"/>
            <a:ext cx="11378782" cy="340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13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3402140"/>
            <a:ext cx="13535696" cy="4331624"/>
            <a:chOff x="-315532" y="3144562"/>
            <a:chExt cx="12531143" cy="3732756"/>
          </a:xfrm>
        </p:grpSpPr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1658" t="32350" r="27266" b="57614"/>
          <a:stretch/>
        </p:blipFill>
        <p:spPr>
          <a:xfrm>
            <a:off x="0" y="0"/>
            <a:ext cx="12192000" cy="1346793"/>
          </a:xfrm>
          <a:prstGeom prst="rect">
            <a:avLst/>
          </a:prstGeom>
        </p:spPr>
      </p:pic>
      <p:pic>
        <p:nvPicPr>
          <p:cNvPr id="1026" name="Picture 2" descr="https://cloudstatic.eva.ru/eva/120000-130000/123822/contest/1061899827257036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299" y="676355"/>
            <a:ext cx="2720723" cy="30230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86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2549924" y="76605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отвечали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549923" y="76605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49923" y="76605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549922" y="766051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1815</TotalTime>
  <Words>40</Words>
  <Application>Microsoft Office PowerPoint</Application>
  <PresentationFormat>Широкоэкранный</PresentationFormat>
  <Paragraphs>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ТПО стр. 16-17 №31-34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685</cp:revision>
  <dcterms:created xsi:type="dcterms:W3CDTF">2017-06-28T13:54:10Z</dcterms:created>
  <dcterms:modified xsi:type="dcterms:W3CDTF">2018-02-07T14:10:42Z</dcterms:modified>
</cp:coreProperties>
</file>