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19"/>
  </p:notesMasterIdLst>
  <p:handoutMasterIdLst>
    <p:handoutMasterId r:id="rId20"/>
  </p:handoutMasterIdLst>
  <p:sldIdLst>
    <p:sldId id="263" r:id="rId5"/>
    <p:sldId id="269" r:id="rId6"/>
    <p:sldId id="313" r:id="rId7"/>
    <p:sldId id="338" r:id="rId8"/>
    <p:sldId id="278" r:id="rId9"/>
    <p:sldId id="326" r:id="rId10"/>
    <p:sldId id="327" r:id="rId11"/>
    <p:sldId id="339" r:id="rId12"/>
    <p:sldId id="340" r:id="rId13"/>
    <p:sldId id="341" r:id="rId14"/>
    <p:sldId id="342" r:id="rId15"/>
    <p:sldId id="287" r:id="rId16"/>
    <p:sldId id="329" r:id="rId17"/>
    <p:sldId id="26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65"/>
    <a:srgbClr val="FFFF99"/>
    <a:srgbClr val="99FF66"/>
    <a:srgbClr val="FFCC99"/>
    <a:srgbClr val="9900FF"/>
    <a:srgbClr val="77A9D2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28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929" t="61226" r="52676" b="24307"/>
          <a:stretch/>
        </p:blipFill>
        <p:spPr>
          <a:xfrm>
            <a:off x="399246" y="167424"/>
            <a:ext cx="7585656" cy="27551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28987" y="3403532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272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035" t="76633" r="26584" b="10967"/>
          <a:stretch/>
        </p:blipFill>
        <p:spPr>
          <a:xfrm>
            <a:off x="0" y="0"/>
            <a:ext cx="12192000" cy="1756926"/>
          </a:xfrm>
          <a:prstGeom prst="rect">
            <a:avLst/>
          </a:prstGeom>
        </p:spPr>
      </p:pic>
      <p:pic>
        <p:nvPicPr>
          <p:cNvPr id="1026" name="Picture 2" descr="http://allday1.com/imagedb/30/f/920b7e193f48a5a47c902d7d4b8e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0"/>
          <a:stretch/>
        </p:blipFill>
        <p:spPr bwMode="auto">
          <a:xfrm>
            <a:off x="8295024" y="1416675"/>
            <a:ext cx="3643692" cy="50613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907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305" y="772734"/>
            <a:ext cx="11758410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23 №6, №8 (3 </a:t>
            </a:r>
            <a:r>
              <a:rPr lang="ru-RU" sz="6600" dirty="0" smtClean="0"/>
              <a:t>ст.).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490" y="3448415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21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19 учебника</a:t>
            </a:r>
            <a:r>
              <a:rPr lang="ru-RU" sz="3600" dirty="0">
                <a:solidFill>
                  <a:schemeClr val="tx1"/>
                </a:solidFill>
              </a:rPr>
              <a:t>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1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0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81567" y="1822360"/>
            <a:ext cx="12273567" cy="5035640"/>
            <a:chOff x="0" y="1893194"/>
            <a:chExt cx="12273567" cy="5035640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1893195"/>
              <a:ext cx="10483404" cy="2846231"/>
              <a:chOff x="-1" y="2987899"/>
              <a:chExt cx="12299324" cy="3870101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" name="Группа 3"/>
            <p:cNvGrpSpPr/>
            <p:nvPr/>
          </p:nvGrpSpPr>
          <p:grpSpPr>
            <a:xfrm>
              <a:off x="0" y="4082603"/>
              <a:ext cx="10483404" cy="2846231"/>
              <a:chOff x="-1" y="2987899"/>
              <a:chExt cx="12299324" cy="3870101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Группа 4"/>
            <p:cNvGrpSpPr/>
            <p:nvPr/>
          </p:nvGrpSpPr>
          <p:grpSpPr>
            <a:xfrm>
              <a:off x="1790163" y="1893194"/>
              <a:ext cx="10483404" cy="2846231"/>
              <a:chOff x="-1" y="2987899"/>
              <a:chExt cx="12299324" cy="3870101"/>
            </a:xfrm>
          </p:grpSpPr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Группа 5"/>
            <p:cNvGrpSpPr/>
            <p:nvPr/>
          </p:nvGrpSpPr>
          <p:grpSpPr>
            <a:xfrm>
              <a:off x="1790163" y="4082602"/>
              <a:ext cx="10483404" cy="2846231"/>
              <a:chOff x="-1" y="2987899"/>
              <a:chExt cx="12299324" cy="3870101"/>
            </a:xfrm>
          </p:grpSpPr>
          <p:pic>
            <p:nvPicPr>
              <p:cNvPr id="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/>
          <a:srcRect l="13310" t="20831" r="51408" b="62071"/>
          <a:stretch/>
        </p:blipFill>
        <p:spPr>
          <a:xfrm>
            <a:off x="0" y="0"/>
            <a:ext cx="6653720" cy="181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85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722" y="3326259"/>
            <a:ext cx="2762763" cy="31752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2452" t="38609" r="28378" b="38301"/>
          <a:stretch/>
        </p:blipFill>
        <p:spPr>
          <a:xfrm>
            <a:off x="0" y="0"/>
            <a:ext cx="12192000" cy="267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4084933"/>
            <a:ext cx="12273567" cy="5035640"/>
            <a:chOff x="0" y="1893194"/>
            <a:chExt cx="12273567" cy="5035640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1893195"/>
              <a:ext cx="10483404" cy="2846231"/>
              <a:chOff x="-1" y="2987899"/>
              <a:chExt cx="12299324" cy="3870101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" name="Группа 3"/>
            <p:cNvGrpSpPr/>
            <p:nvPr/>
          </p:nvGrpSpPr>
          <p:grpSpPr>
            <a:xfrm>
              <a:off x="0" y="4082603"/>
              <a:ext cx="10483404" cy="2846231"/>
              <a:chOff x="-1" y="2987899"/>
              <a:chExt cx="12299324" cy="3870101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Группа 4"/>
            <p:cNvGrpSpPr/>
            <p:nvPr/>
          </p:nvGrpSpPr>
          <p:grpSpPr>
            <a:xfrm>
              <a:off x="1790163" y="1893194"/>
              <a:ext cx="10483404" cy="2846231"/>
              <a:chOff x="-1" y="2987899"/>
              <a:chExt cx="12299324" cy="3870101"/>
            </a:xfrm>
          </p:grpSpPr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Группа 5"/>
            <p:cNvGrpSpPr/>
            <p:nvPr/>
          </p:nvGrpSpPr>
          <p:grpSpPr>
            <a:xfrm>
              <a:off x="1790163" y="4082602"/>
              <a:ext cx="10483404" cy="2846231"/>
              <a:chOff x="-1" y="2987899"/>
              <a:chExt cx="12299324" cy="3870101"/>
            </a:xfrm>
          </p:grpSpPr>
          <p:pic>
            <p:nvPicPr>
              <p:cNvPr id="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/>
          <a:srcRect l="12993" t="15570" r="16337" b="41216"/>
          <a:stretch/>
        </p:blipFill>
        <p:spPr>
          <a:xfrm>
            <a:off x="-1" y="0"/>
            <a:ext cx="11854135" cy="4075412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0152" y="0"/>
            <a:ext cx="7276563" cy="195758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32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035" t="51456" r="41373" b="38962"/>
          <a:stretch/>
        </p:blipFill>
        <p:spPr>
          <a:xfrm>
            <a:off x="0" y="0"/>
            <a:ext cx="12192000" cy="195532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0" y="1822360"/>
            <a:ext cx="12273567" cy="5035640"/>
            <a:chOff x="0" y="1893194"/>
            <a:chExt cx="12273567" cy="5035640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0" y="1893195"/>
              <a:ext cx="10483404" cy="2846231"/>
              <a:chOff x="-1" y="2987899"/>
              <a:chExt cx="12299324" cy="3870101"/>
            </a:xfrm>
          </p:grpSpPr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Группа 4"/>
            <p:cNvGrpSpPr/>
            <p:nvPr/>
          </p:nvGrpSpPr>
          <p:grpSpPr>
            <a:xfrm>
              <a:off x="0" y="4082603"/>
              <a:ext cx="10483404" cy="2846231"/>
              <a:chOff x="-1" y="2987899"/>
              <a:chExt cx="12299324" cy="3870101"/>
            </a:xfrm>
          </p:grpSpPr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Группа 5"/>
            <p:cNvGrpSpPr/>
            <p:nvPr/>
          </p:nvGrpSpPr>
          <p:grpSpPr>
            <a:xfrm>
              <a:off x="1790163" y="1893194"/>
              <a:ext cx="10483404" cy="2846231"/>
              <a:chOff x="-1" y="2987899"/>
              <a:chExt cx="12299324" cy="3870101"/>
            </a:xfrm>
          </p:grpSpPr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" name="Группа 6"/>
            <p:cNvGrpSpPr/>
            <p:nvPr/>
          </p:nvGrpSpPr>
          <p:grpSpPr>
            <a:xfrm>
              <a:off x="1790163" y="4082602"/>
              <a:ext cx="10483404" cy="2846231"/>
              <a:chOff x="-1" y="2987899"/>
              <a:chExt cx="12299324" cy="3870101"/>
            </a:xfrm>
          </p:grpSpPr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8448050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2547570a-e5f4-4946-a4c3-82580e42479e"/>
    <ds:schemaRef ds:uri="http://purl.org/dc/terms/"/>
    <ds:schemaRef ds:uri="6ee78bd2-4339-4042-adc0-bcc64641998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</Words>
  <Application>Microsoft Office PowerPoint</Application>
  <PresentationFormat>Широкоэкранный</PresentationFormat>
  <Paragraphs>10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2018-02-11T15:22:54Z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