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813" r:id="rId4"/>
  </p:sldMasterIdLst>
  <p:notesMasterIdLst>
    <p:notesMasterId r:id="rId18"/>
  </p:notesMasterIdLst>
  <p:handoutMasterIdLst>
    <p:handoutMasterId r:id="rId19"/>
  </p:handoutMasterIdLst>
  <p:sldIdLst>
    <p:sldId id="263" r:id="rId5"/>
    <p:sldId id="269" r:id="rId6"/>
    <p:sldId id="313" r:id="rId7"/>
    <p:sldId id="326" r:id="rId8"/>
    <p:sldId id="278" r:id="rId9"/>
    <p:sldId id="327" r:id="rId10"/>
    <p:sldId id="333" r:id="rId11"/>
    <p:sldId id="336" r:id="rId12"/>
    <p:sldId id="338" r:id="rId13"/>
    <p:sldId id="332" r:id="rId14"/>
    <p:sldId id="337" r:id="rId15"/>
    <p:sldId id="287" r:id="rId16"/>
    <p:sldId id="268" r:id="rId1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2" name="Автор" initials="A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965"/>
    <a:srgbClr val="FFFF99"/>
    <a:srgbClr val="99FF66"/>
    <a:srgbClr val="FFCC99"/>
    <a:srgbClr val="9900FF"/>
    <a:srgbClr val="77A9D2"/>
    <a:srgbClr val="52D0D4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544" autoAdjust="0"/>
    <p:restoredTop sz="94660"/>
  </p:normalViewPr>
  <p:slideViewPr>
    <p:cSldViewPr snapToGrid="0">
      <p:cViewPr varScale="1">
        <p:scale>
          <a:sx n="74" d="100"/>
          <a:sy n="74" d="100"/>
        </p:scale>
        <p:origin x="51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46" d="100"/>
        <a:sy n="46" d="100"/>
      </p:scale>
      <p:origin x="0" y="0"/>
    </p:cViewPr>
  </p:sorterViewPr>
  <p:notesViewPr>
    <p:cSldViewPr snapToGrid="0">
      <p:cViewPr varScale="1">
        <p:scale>
          <a:sx n="89" d="100"/>
          <a:sy n="89" d="100"/>
        </p:scale>
        <p:origin x="3798" y="10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commentAuthors" Target="commentAuthor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handoutMaster" Target="handoutMasters/handout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2EDF3F9-A383-40CF-841B-6426D82ECB85}" type="datetimeFigureOut">
              <a:rPr lang="ru-RU" smtClean="0"/>
              <a:t>07.02.2018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BDF9E2-D527-45E4-B727-833247D273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52758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8A96C2C-1453-4857-807C-3E6A6D8B114A}" type="datetimeFigureOut">
              <a:rPr lang="ru-RU" smtClean="0"/>
              <a:t>07.02.2018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CE0F877-C3FF-41E2-A53F-919DF982594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40610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2" Type="http://schemas.openxmlformats.org/officeDocument/2006/relationships/image" Target="../media/image16.png"/><Relationship Id="rId16" Type="http://schemas.openxmlformats.org/officeDocument/2006/relationships/image" Target="../media/image14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5" Type="http://schemas.openxmlformats.org/officeDocument/2006/relationships/image" Target="../media/image13.png"/><Relationship Id="rId10" Type="http://schemas.openxmlformats.org/officeDocument/2006/relationships/image" Target="../media/image17.png"/><Relationship Id="rId4" Type="http://schemas.openxmlformats.org/officeDocument/2006/relationships/image" Target="../media/image2.png"/><Relationship Id="rId9" Type="http://schemas.openxmlformats.org/officeDocument/2006/relationships/image" Target="../media/image7.png"/><Relationship Id="rId14" Type="http://schemas.openxmlformats.org/officeDocument/2006/relationships/image" Target="../media/image12.pn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6" Type="http://schemas.openxmlformats.org/officeDocument/2006/relationships/image" Target="../media/image18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Layouts/_rels/slideLayout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6" Type="http://schemas.openxmlformats.org/officeDocument/2006/relationships/image" Target="../media/image19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Layouts/_rels/slideLayout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6" Type="http://schemas.openxmlformats.org/officeDocument/2006/relationships/image" Target="../media/image20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676F6-E1A9-4189-97C2-57B3295F990C}" type="datetimeFigureOut">
              <a:rPr lang="ru-RU" smtClean="0"/>
              <a:t>07.02.2018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BC1AD-8717-4549-B6AA-87F1DA0B9D4E}" type="slidenum">
              <a:rPr lang="ru-RU" smtClean="0"/>
              <a:t>‹#›</a:t>
            </a:fld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38951" y="3112387"/>
            <a:ext cx="682266" cy="707402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7922" y="617943"/>
            <a:ext cx="504825" cy="57150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8511789" y="4694476"/>
            <a:ext cx="930391" cy="1227599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50992" y="144368"/>
            <a:ext cx="542925" cy="523875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22542" y="5334195"/>
            <a:ext cx="619050" cy="785717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6701" y="793708"/>
            <a:ext cx="504439" cy="573226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8035" y="3237635"/>
            <a:ext cx="505836" cy="527829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03545" y="3532354"/>
            <a:ext cx="1837994" cy="1347613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8423" y="1849821"/>
            <a:ext cx="608569" cy="692510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78372" y="2012025"/>
            <a:ext cx="714375" cy="752475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0272" y="5066318"/>
            <a:ext cx="1038023" cy="707153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438" y="272246"/>
            <a:ext cx="1860164" cy="1311905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22542" y="842568"/>
            <a:ext cx="576489" cy="549676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0685" y="422756"/>
            <a:ext cx="1363851" cy="480937"/>
          </a:xfrm>
          <a:prstGeom prst="rect">
            <a:avLst/>
          </a:prstGeom>
        </p:spPr>
      </p:pic>
      <p:pic>
        <p:nvPicPr>
          <p:cNvPr id="21" name="Рисунок 1"/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1275" y="3034817"/>
            <a:ext cx="3191652" cy="317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129238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676F6-E1A9-4189-97C2-57B3295F990C}" type="datetimeFigureOut">
              <a:rPr lang="ru-RU" smtClean="0"/>
              <a:t>07.02.2018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BC1AD-8717-4549-B6AA-87F1DA0B9D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03439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676F6-E1A9-4189-97C2-57B3295F990C}" type="datetimeFigureOut">
              <a:rPr lang="ru-RU" smtClean="0"/>
              <a:t>07.02.2018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BC1AD-8717-4549-B6AA-87F1DA0B9D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69517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Макет_вопроса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1656369" y="1535331"/>
            <a:ext cx="7376894" cy="571230"/>
          </a:xfrm>
          <a:prstGeom prst="rect">
            <a:avLst/>
          </a:prstGeom>
          <a:noFill/>
          <a:ln w="381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l">
              <a:defRPr lang="ru-RU" sz="4000" kern="1200" smtClean="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ea typeface="+mj-ea"/>
                <a:cs typeface="Segoe UI Light" panose="020B0502040204020203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10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7934546" y="4199766"/>
            <a:ext cx="3375206" cy="547189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Правильный ответ</a:t>
            </a:r>
            <a:endParaRPr lang="en-US" dirty="0"/>
          </a:p>
        </p:txBody>
      </p:sp>
      <p:sp>
        <p:nvSpPr>
          <p:cNvPr id="11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7934546" y="4861231"/>
            <a:ext cx="3375206" cy="547189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sp>
        <p:nvSpPr>
          <p:cNvPr id="12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7934547" y="5522696"/>
            <a:ext cx="3375206" cy="547189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pic>
        <p:nvPicPr>
          <p:cNvPr id="4" name="Рисунок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4622" y="3159355"/>
            <a:ext cx="2227716" cy="31752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6529" y="3327682"/>
            <a:ext cx="590083" cy="611823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3078" y="847813"/>
            <a:ext cx="362824" cy="41074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767404">
            <a:off x="10590062" y="3097525"/>
            <a:ext cx="516972" cy="682115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04107" y="397621"/>
            <a:ext cx="382530" cy="369108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10224" y="816747"/>
            <a:ext cx="470785" cy="597534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0542" y="816747"/>
            <a:ext cx="335160" cy="380864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9977" y="2586264"/>
            <a:ext cx="351849" cy="367147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81066" y="1360529"/>
            <a:ext cx="1481355" cy="1086126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 userDrawn="1"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296" y="1828894"/>
            <a:ext cx="573085" cy="652131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2087" y="2714619"/>
            <a:ext cx="416339" cy="438544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4165" y="5129123"/>
            <a:ext cx="1042447" cy="710168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296" y="267395"/>
            <a:ext cx="1645961" cy="1160836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8509" y="287281"/>
            <a:ext cx="555294" cy="529466"/>
          </a:xfrm>
          <a:prstGeom prst="rect">
            <a:avLst/>
          </a:prstGeom>
        </p:spPr>
      </p:pic>
      <p:pic>
        <p:nvPicPr>
          <p:cNvPr id="26" name="Рисунок 25"/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8913" y="393674"/>
            <a:ext cx="1809750" cy="638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444408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Макет_вопрос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1351927" y="1031437"/>
            <a:ext cx="4839012" cy="3795396"/>
          </a:xfrm>
          <a:prstGeom prst="rect">
            <a:avLst/>
          </a:prstGeom>
          <a:solidFill>
            <a:schemeClr val="bg1"/>
          </a:solidFill>
          <a:ln w="381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10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6939226" y="1032932"/>
            <a:ext cx="3375206" cy="864000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Правильный ответ</a:t>
            </a:r>
            <a:endParaRPr lang="en-US" dirty="0"/>
          </a:p>
        </p:txBody>
      </p:sp>
      <p:sp>
        <p:nvSpPr>
          <p:cNvPr id="11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6939226" y="2497135"/>
            <a:ext cx="3375206" cy="864000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sp>
        <p:nvSpPr>
          <p:cNvPr id="12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6906035" y="3962833"/>
            <a:ext cx="3408397" cy="864000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896828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Макет_вопроса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1656369" y="1535331"/>
            <a:ext cx="5731659" cy="571230"/>
          </a:xfrm>
          <a:prstGeom prst="rect">
            <a:avLst/>
          </a:prstGeom>
          <a:noFill/>
          <a:ln w="381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l">
              <a:defRPr lang="ru-RU" sz="4000" kern="1200" smtClean="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ea typeface="+mj-ea"/>
                <a:cs typeface="Segoe UI Light" panose="020B0502040204020203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10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7934546" y="4199766"/>
            <a:ext cx="3375206" cy="547189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Правильный ответ</a:t>
            </a:r>
            <a:endParaRPr lang="en-US" dirty="0"/>
          </a:p>
        </p:txBody>
      </p:sp>
      <p:sp>
        <p:nvSpPr>
          <p:cNvPr id="11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7934546" y="4861231"/>
            <a:ext cx="3375206" cy="547189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sp>
        <p:nvSpPr>
          <p:cNvPr id="12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7934547" y="5522696"/>
            <a:ext cx="3375206" cy="547189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pic>
        <p:nvPicPr>
          <p:cNvPr id="5" name="Рисунок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9757" y="3029195"/>
            <a:ext cx="864489" cy="896339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3078" y="847813"/>
            <a:ext cx="362824" cy="41074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767404">
            <a:off x="10435976" y="2978990"/>
            <a:ext cx="638694" cy="842721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4507" y="574535"/>
            <a:ext cx="382530" cy="369108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94864" y="670328"/>
            <a:ext cx="586145" cy="743953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1835" y="918926"/>
            <a:ext cx="408635" cy="464358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3889" y="2352592"/>
            <a:ext cx="500801" cy="522575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34482" y="1106414"/>
            <a:ext cx="1827940" cy="1340241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296" y="1828894"/>
            <a:ext cx="573085" cy="652131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8861" y="2875167"/>
            <a:ext cx="416339" cy="438544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4165" y="5129123"/>
            <a:ext cx="1042447" cy="710168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296" y="267395"/>
            <a:ext cx="1645961" cy="1160836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8509" y="287281"/>
            <a:ext cx="555294" cy="529466"/>
          </a:xfrm>
          <a:prstGeom prst="rect">
            <a:avLst/>
          </a:prstGeom>
        </p:spPr>
      </p:pic>
      <p:pic>
        <p:nvPicPr>
          <p:cNvPr id="26" name="Рисунок 25"/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0969" y="351240"/>
            <a:ext cx="1809750" cy="638175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3838" y="3159355"/>
            <a:ext cx="2395938" cy="317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496502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Макет_вопроса_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1656369" y="1535331"/>
            <a:ext cx="5731659" cy="571230"/>
          </a:xfrm>
          <a:prstGeom prst="rect">
            <a:avLst/>
          </a:prstGeom>
          <a:noFill/>
          <a:ln w="381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l">
              <a:defRPr lang="ru-RU" sz="4000" kern="1200" smtClean="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ea typeface="+mj-ea"/>
                <a:cs typeface="Segoe UI Light" panose="020B0502040204020203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10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7934546" y="4199766"/>
            <a:ext cx="3375206" cy="547189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Правильный ответ</a:t>
            </a:r>
            <a:endParaRPr lang="en-US" dirty="0"/>
          </a:p>
        </p:txBody>
      </p:sp>
      <p:sp>
        <p:nvSpPr>
          <p:cNvPr id="11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7934546" y="4861231"/>
            <a:ext cx="3375206" cy="547189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sp>
        <p:nvSpPr>
          <p:cNvPr id="12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7934547" y="5522696"/>
            <a:ext cx="3375206" cy="547189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pic>
        <p:nvPicPr>
          <p:cNvPr id="5" name="Рисунок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9757" y="3029195"/>
            <a:ext cx="864489" cy="896339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3078" y="847813"/>
            <a:ext cx="362824" cy="41074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767404">
            <a:off x="10435976" y="2978990"/>
            <a:ext cx="638694" cy="842721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4507" y="574535"/>
            <a:ext cx="382530" cy="369108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94864" y="670328"/>
            <a:ext cx="586145" cy="743953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1835" y="918926"/>
            <a:ext cx="408635" cy="464358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3889" y="2352592"/>
            <a:ext cx="500801" cy="522575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34482" y="1106414"/>
            <a:ext cx="1827940" cy="1340241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296" y="1828894"/>
            <a:ext cx="573085" cy="652131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8861" y="2875167"/>
            <a:ext cx="416339" cy="438544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4165" y="5129123"/>
            <a:ext cx="1042447" cy="710168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296" y="267395"/>
            <a:ext cx="1645961" cy="1160836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8509" y="287281"/>
            <a:ext cx="555294" cy="529466"/>
          </a:xfrm>
          <a:prstGeom prst="rect">
            <a:avLst/>
          </a:prstGeom>
        </p:spPr>
      </p:pic>
      <p:pic>
        <p:nvPicPr>
          <p:cNvPr id="26" name="Рисунок 25"/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6981" y="468239"/>
            <a:ext cx="1809750" cy="638175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6508" y="3273631"/>
            <a:ext cx="2580572" cy="317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911668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Макет_вопроса_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1656369" y="1535331"/>
            <a:ext cx="5731659" cy="571230"/>
          </a:xfrm>
          <a:prstGeom prst="rect">
            <a:avLst/>
          </a:prstGeom>
          <a:noFill/>
          <a:ln w="381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l">
              <a:defRPr lang="ru-RU" sz="4000" kern="1200" smtClean="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ea typeface="+mj-ea"/>
                <a:cs typeface="Segoe UI Light" panose="020B0502040204020203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10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7934546" y="4199766"/>
            <a:ext cx="3375206" cy="547189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Правильный ответ</a:t>
            </a:r>
            <a:endParaRPr lang="en-US" dirty="0"/>
          </a:p>
        </p:txBody>
      </p:sp>
      <p:sp>
        <p:nvSpPr>
          <p:cNvPr id="11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7934546" y="4861231"/>
            <a:ext cx="3375206" cy="547189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sp>
        <p:nvSpPr>
          <p:cNvPr id="12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7934547" y="5522696"/>
            <a:ext cx="3375206" cy="547189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pic>
        <p:nvPicPr>
          <p:cNvPr id="5" name="Рисунок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9757" y="3029195"/>
            <a:ext cx="864489" cy="896339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3078" y="847813"/>
            <a:ext cx="362824" cy="41074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767404">
            <a:off x="10435976" y="2978990"/>
            <a:ext cx="638694" cy="842721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4507" y="574535"/>
            <a:ext cx="382530" cy="369108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94864" y="670328"/>
            <a:ext cx="586145" cy="743953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1835" y="918926"/>
            <a:ext cx="408635" cy="464358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3889" y="2352592"/>
            <a:ext cx="500801" cy="522575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34482" y="1106414"/>
            <a:ext cx="1827940" cy="1340241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296" y="1828894"/>
            <a:ext cx="573085" cy="652131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8861" y="2875167"/>
            <a:ext cx="416339" cy="438544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4165" y="5129123"/>
            <a:ext cx="1042447" cy="710168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296" y="267395"/>
            <a:ext cx="1645961" cy="1160836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8509" y="287281"/>
            <a:ext cx="555294" cy="529466"/>
          </a:xfrm>
          <a:prstGeom prst="rect">
            <a:avLst/>
          </a:prstGeom>
        </p:spPr>
      </p:pic>
      <p:pic>
        <p:nvPicPr>
          <p:cNvPr id="26" name="Рисунок 25"/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3625" y="415010"/>
            <a:ext cx="1809750" cy="638175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1875" y="3172245"/>
            <a:ext cx="2762763" cy="317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953792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676F6-E1A9-4189-97C2-57B3295F990C}" type="datetimeFigureOut">
              <a:rPr lang="ru-RU" smtClean="0"/>
              <a:t>07.02.2018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BC1AD-8717-4549-B6AA-87F1DA0B9D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701058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676F6-E1A9-4189-97C2-57B3295F990C}" type="datetimeFigureOut">
              <a:rPr lang="ru-RU" smtClean="0"/>
              <a:t>07.02.2018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BC1AD-8717-4549-B6AA-87F1DA0B9D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11021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676F6-E1A9-4189-97C2-57B3295F990C}" type="datetimeFigureOut">
              <a:rPr lang="ru-RU" smtClean="0"/>
              <a:t>07.02.2018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BC1AD-8717-4549-B6AA-87F1DA0B9D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37128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676F6-E1A9-4189-97C2-57B3295F990C}" type="datetimeFigureOut">
              <a:rPr lang="ru-RU" smtClean="0"/>
              <a:t>07.02.2018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BC1AD-8717-4549-B6AA-87F1DA0B9D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92450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676F6-E1A9-4189-97C2-57B3295F990C}" type="datetimeFigureOut">
              <a:rPr lang="ru-RU" smtClean="0"/>
              <a:t>07.02.2018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BC1AD-8717-4549-B6AA-87F1DA0B9D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881407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676F6-E1A9-4189-97C2-57B3295F990C}" type="datetimeFigureOut">
              <a:rPr lang="ru-RU" smtClean="0"/>
              <a:t>07.02.2018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BC1AD-8717-4549-B6AA-87F1DA0B9D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79377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676F6-E1A9-4189-97C2-57B3295F990C}" type="datetimeFigureOut">
              <a:rPr lang="ru-RU" smtClean="0"/>
              <a:t>07.02.2018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BC1AD-8717-4549-B6AA-87F1DA0B9D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5626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676F6-E1A9-4189-97C2-57B3295F990C}" type="datetimeFigureOut">
              <a:rPr lang="ru-RU" smtClean="0"/>
              <a:t>07.02.2018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BC1AD-8717-4549-B6AA-87F1DA0B9D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97037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6676F6-E1A9-4189-97C2-57B3295F990C}" type="datetimeFigureOut">
              <a:rPr lang="ru-RU" smtClean="0"/>
              <a:t>07.02.2018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ABC1AD-8717-4549-B6AA-87F1DA0B9D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520307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4" r:id="rId1"/>
    <p:sldLayoutId id="2147483815" r:id="rId2"/>
    <p:sldLayoutId id="2147483816" r:id="rId3"/>
    <p:sldLayoutId id="2147483817" r:id="rId4"/>
    <p:sldLayoutId id="2147483818" r:id="rId5"/>
    <p:sldLayoutId id="2147483819" r:id="rId6"/>
    <p:sldLayoutId id="2147483820" r:id="rId7"/>
    <p:sldLayoutId id="2147483821" r:id="rId8"/>
    <p:sldLayoutId id="2147483822" r:id="rId9"/>
    <p:sldLayoutId id="2147483823" r:id="rId10"/>
    <p:sldLayoutId id="2147483824" r:id="rId11"/>
    <p:sldLayoutId id="2147483825" r:id="rId12"/>
    <p:sldLayoutId id="2147483826" r:id="rId13"/>
    <p:sldLayoutId id="2147483691" r:id="rId14"/>
    <p:sldLayoutId id="2147483692" r:id="rId15"/>
    <p:sldLayoutId id="2147483694" r:id="rId16"/>
  </p:sldLayoutIdLst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7" Type="http://schemas.openxmlformats.org/officeDocument/2006/relationships/image" Target="../media/image19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0.png"/><Relationship Id="rId5" Type="http://schemas.openxmlformats.org/officeDocument/2006/relationships/image" Target="../media/image30.png"/><Relationship Id="rId4" Type="http://schemas.openxmlformats.org/officeDocument/2006/relationships/image" Target="../media/image18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/>
          <a:srcRect l="22388" t="19928" r="8486" b="10194"/>
          <a:stretch/>
        </p:blipFill>
        <p:spPr>
          <a:xfrm>
            <a:off x="0" y="0"/>
            <a:ext cx="12192000" cy="69291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16798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Рисунок 2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5151" y="3133076"/>
            <a:ext cx="2762763" cy="317520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/>
          <a:srcRect l="16268" t="45819" r="24578" b="36896"/>
          <a:stretch/>
        </p:blipFill>
        <p:spPr>
          <a:xfrm>
            <a:off x="0" y="656821"/>
            <a:ext cx="12192000" cy="20029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3716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170" y="3185113"/>
            <a:ext cx="2580572" cy="317520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/>
          <a:srcRect l="16373" t="64045" r="12007" b="15476"/>
          <a:stretch/>
        </p:blipFill>
        <p:spPr>
          <a:xfrm>
            <a:off x="0" y="540913"/>
            <a:ext cx="12192000" cy="19600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31514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3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022" y="2901256"/>
            <a:ext cx="3191652" cy="3175200"/>
          </a:xfrm>
          <a:prstGeom prst="rect">
            <a:avLst/>
          </a:prstGeom>
        </p:spPr>
      </p:pic>
      <p:sp>
        <p:nvSpPr>
          <p:cNvPr id="3" name="Скругленная прямоугольная выноска 2"/>
          <p:cNvSpPr/>
          <p:nvPr/>
        </p:nvSpPr>
        <p:spPr>
          <a:xfrm>
            <a:off x="2261977" y="515152"/>
            <a:ext cx="7616120" cy="1700013"/>
          </a:xfrm>
          <a:prstGeom prst="wedgeRoundRectCallout">
            <a:avLst>
              <a:gd name="adj1" fmla="val -38025"/>
              <a:gd name="adj2" fmla="val 8343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Давайте вспомним, чему мы учились сегодня на уроке.</a:t>
            </a:r>
            <a:endParaRPr lang="ru-RU" sz="4000" dirty="0">
              <a:solidFill>
                <a:schemeClr val="tx1"/>
              </a:solidFill>
            </a:endParaRPr>
          </a:p>
        </p:txBody>
      </p:sp>
      <p:sp>
        <p:nvSpPr>
          <p:cNvPr id="4" name="Скругленная прямоугольная выноска 3"/>
          <p:cNvSpPr/>
          <p:nvPr/>
        </p:nvSpPr>
        <p:spPr>
          <a:xfrm>
            <a:off x="2261977" y="525655"/>
            <a:ext cx="7616120" cy="1700013"/>
          </a:xfrm>
          <a:prstGeom prst="wedgeRoundRectCallout">
            <a:avLst>
              <a:gd name="adj1" fmla="val -38025"/>
              <a:gd name="adj2" fmla="val 8343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Что вам особенно понравилось?</a:t>
            </a:r>
            <a:endParaRPr lang="ru-RU" sz="4000" dirty="0">
              <a:solidFill>
                <a:schemeClr val="tx1"/>
              </a:solidFill>
            </a:endParaRPr>
          </a:p>
        </p:txBody>
      </p:sp>
      <p:sp>
        <p:nvSpPr>
          <p:cNvPr id="5" name="Скругленная прямоугольная выноска 4"/>
          <p:cNvSpPr/>
          <p:nvPr/>
        </p:nvSpPr>
        <p:spPr>
          <a:xfrm>
            <a:off x="2261977" y="515152"/>
            <a:ext cx="7616120" cy="1700013"/>
          </a:xfrm>
          <a:prstGeom prst="wedgeRoundRectCallout">
            <a:avLst>
              <a:gd name="adj1" fmla="val -38025"/>
              <a:gd name="adj2" fmla="val 8343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Что показалось немного трудным?</a:t>
            </a:r>
            <a:endParaRPr lang="ru-RU" sz="4000" dirty="0">
              <a:solidFill>
                <a:schemeClr val="tx1"/>
              </a:solidFill>
            </a:endParaRPr>
          </a:p>
        </p:txBody>
      </p:sp>
      <p:sp>
        <p:nvSpPr>
          <p:cNvPr id="6" name="Скругленная прямоугольная выноска 5"/>
          <p:cNvSpPr/>
          <p:nvPr/>
        </p:nvSpPr>
        <p:spPr>
          <a:xfrm>
            <a:off x="2261977" y="515152"/>
            <a:ext cx="7616120" cy="1700013"/>
          </a:xfrm>
          <a:prstGeom prst="wedgeRoundRectCallout">
            <a:avLst>
              <a:gd name="adj1" fmla="val -38025"/>
              <a:gd name="adj2" fmla="val 8343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Спасибо за урок! </a:t>
            </a:r>
          </a:p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До новых встреч!</a:t>
            </a:r>
            <a:endParaRPr lang="ru-RU" sz="4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16057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3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323" y="145177"/>
            <a:ext cx="3191652" cy="31752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951" y="3494206"/>
            <a:ext cx="2227716" cy="31752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9203" y="3494206"/>
            <a:ext cx="2395938" cy="3175200"/>
          </a:xfrm>
          <a:prstGeom prst="rect">
            <a:avLst/>
          </a:prstGeom>
        </p:spPr>
      </p:pic>
      <p:pic>
        <p:nvPicPr>
          <p:cNvPr id="9" name="Рисунок 1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7692" y="145795"/>
            <a:ext cx="2633268" cy="3174582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8677" y="145177"/>
            <a:ext cx="2762763" cy="3175200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8677" y="3494206"/>
            <a:ext cx="2580572" cy="317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52024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кругленная прямоугольная выноска 5"/>
          <p:cNvSpPr/>
          <p:nvPr/>
        </p:nvSpPr>
        <p:spPr>
          <a:xfrm>
            <a:off x="2854406" y="867374"/>
            <a:ext cx="6585808" cy="1721279"/>
          </a:xfrm>
          <a:prstGeom prst="wedgeRoundRectCallout">
            <a:avLst>
              <a:gd name="adj1" fmla="val -38025"/>
              <a:gd name="adj2" fmla="val 8343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Здравствуйте, ребята! </a:t>
            </a:r>
          </a:p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Я рада новой встрече с вами!</a:t>
            </a:r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1210" y="2707504"/>
            <a:ext cx="2762763" cy="317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15748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ая прямоугольная выноска 3"/>
          <p:cNvSpPr/>
          <p:nvPr/>
        </p:nvSpPr>
        <p:spPr>
          <a:xfrm>
            <a:off x="2854406" y="867374"/>
            <a:ext cx="6585808" cy="1721279"/>
          </a:xfrm>
          <a:prstGeom prst="wedgeRoundRectCallout">
            <a:avLst>
              <a:gd name="adj1" fmla="val -38025"/>
              <a:gd name="adj2" fmla="val 8343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>
                <a:solidFill>
                  <a:schemeClr val="tx1"/>
                </a:solidFill>
              </a:rPr>
              <a:t>Найдите тему нашего урока на стр. </a:t>
            </a:r>
            <a:r>
              <a:rPr lang="ru-RU" sz="3600" dirty="0" smtClean="0">
                <a:solidFill>
                  <a:schemeClr val="tx1"/>
                </a:solidFill>
              </a:rPr>
              <a:t>20 учебника</a:t>
            </a:r>
            <a:r>
              <a:rPr lang="ru-RU" sz="3600" dirty="0">
                <a:solidFill>
                  <a:schemeClr val="tx1"/>
                </a:solidFill>
              </a:rPr>
              <a:t>. Чему мы будем учиться на уроке?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1210" y="2707504"/>
            <a:ext cx="2762763" cy="317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89500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Рисунок 2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951" y="3848654"/>
            <a:ext cx="1979035" cy="2820751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/>
          <a:srcRect l="16162" t="18576" r="12007" b="44035"/>
          <a:stretch/>
        </p:blipFill>
        <p:spPr>
          <a:xfrm>
            <a:off x="0" y="0"/>
            <a:ext cx="12192000" cy="35679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68587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hdjpg.ru/img/picture/Apr/14/553ad069d0a38be19150ee577304de7b/5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" t="29345" r="-106" b="806"/>
          <a:stretch/>
        </p:blipFill>
        <p:spPr bwMode="auto">
          <a:xfrm>
            <a:off x="0" y="45076"/>
            <a:ext cx="12192000" cy="68129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311326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/>
          <p:cNvGrpSpPr/>
          <p:nvPr/>
        </p:nvGrpSpPr>
        <p:grpSpPr>
          <a:xfrm>
            <a:off x="-81567" y="2712458"/>
            <a:ext cx="12273567" cy="5035640"/>
            <a:chOff x="0" y="1893194"/>
            <a:chExt cx="12273567" cy="5035640"/>
          </a:xfrm>
        </p:grpSpPr>
        <p:grpSp>
          <p:nvGrpSpPr>
            <p:cNvPr id="3" name="Группа 2"/>
            <p:cNvGrpSpPr/>
            <p:nvPr/>
          </p:nvGrpSpPr>
          <p:grpSpPr>
            <a:xfrm>
              <a:off x="0" y="1893195"/>
              <a:ext cx="10483404" cy="2846231"/>
              <a:chOff x="-1" y="2987899"/>
              <a:chExt cx="12299324" cy="3870101"/>
            </a:xfrm>
          </p:grpSpPr>
          <p:pic>
            <p:nvPicPr>
              <p:cNvPr id="19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59443" b="878"/>
              <a:stretch/>
            </p:blipFill>
            <p:spPr bwMode="auto">
              <a:xfrm>
                <a:off x="0" y="2987899"/>
                <a:ext cx="8100811" cy="2571437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0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59443" b="878"/>
              <a:stretch/>
            </p:blipFill>
            <p:spPr bwMode="auto">
              <a:xfrm>
                <a:off x="-1" y="4273617"/>
                <a:ext cx="8100811" cy="2571437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1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59443" b="878"/>
              <a:stretch/>
            </p:blipFill>
            <p:spPr bwMode="auto">
              <a:xfrm>
                <a:off x="4198512" y="3000845"/>
                <a:ext cx="8100811" cy="2571437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2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59443" b="878"/>
              <a:stretch/>
            </p:blipFill>
            <p:spPr bwMode="auto">
              <a:xfrm>
                <a:off x="4198511" y="4286563"/>
                <a:ext cx="8100811" cy="2571437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grpSp>
          <p:nvGrpSpPr>
            <p:cNvPr id="4" name="Группа 3"/>
            <p:cNvGrpSpPr/>
            <p:nvPr/>
          </p:nvGrpSpPr>
          <p:grpSpPr>
            <a:xfrm>
              <a:off x="0" y="4082603"/>
              <a:ext cx="10483404" cy="2846231"/>
              <a:chOff x="-1" y="2987899"/>
              <a:chExt cx="12299324" cy="3870101"/>
            </a:xfrm>
          </p:grpSpPr>
          <p:pic>
            <p:nvPicPr>
              <p:cNvPr id="15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59443" b="878"/>
              <a:stretch/>
            </p:blipFill>
            <p:spPr bwMode="auto">
              <a:xfrm>
                <a:off x="0" y="2987899"/>
                <a:ext cx="8100811" cy="2571437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6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59443" b="878"/>
              <a:stretch/>
            </p:blipFill>
            <p:spPr bwMode="auto">
              <a:xfrm>
                <a:off x="-1" y="4273617"/>
                <a:ext cx="8100811" cy="2571437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7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59443" b="878"/>
              <a:stretch/>
            </p:blipFill>
            <p:spPr bwMode="auto">
              <a:xfrm>
                <a:off x="4198512" y="3000845"/>
                <a:ext cx="8100811" cy="2571437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8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59443" b="878"/>
              <a:stretch/>
            </p:blipFill>
            <p:spPr bwMode="auto">
              <a:xfrm>
                <a:off x="4198511" y="4286563"/>
                <a:ext cx="8100811" cy="2571437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grpSp>
          <p:nvGrpSpPr>
            <p:cNvPr id="5" name="Группа 4"/>
            <p:cNvGrpSpPr/>
            <p:nvPr/>
          </p:nvGrpSpPr>
          <p:grpSpPr>
            <a:xfrm>
              <a:off x="1790163" y="1893194"/>
              <a:ext cx="10483404" cy="2846231"/>
              <a:chOff x="-1" y="2987899"/>
              <a:chExt cx="12299324" cy="3870101"/>
            </a:xfrm>
          </p:grpSpPr>
          <p:pic>
            <p:nvPicPr>
              <p:cNvPr id="11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59443" b="878"/>
              <a:stretch/>
            </p:blipFill>
            <p:spPr bwMode="auto">
              <a:xfrm>
                <a:off x="0" y="2987899"/>
                <a:ext cx="8100811" cy="2571437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2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59443" b="878"/>
              <a:stretch/>
            </p:blipFill>
            <p:spPr bwMode="auto">
              <a:xfrm>
                <a:off x="-1" y="4273617"/>
                <a:ext cx="8100811" cy="2571437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3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59443" b="878"/>
              <a:stretch/>
            </p:blipFill>
            <p:spPr bwMode="auto">
              <a:xfrm>
                <a:off x="4198512" y="3000845"/>
                <a:ext cx="8100811" cy="2571437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4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59443" b="878"/>
              <a:stretch/>
            </p:blipFill>
            <p:spPr bwMode="auto">
              <a:xfrm>
                <a:off x="4198511" y="4286563"/>
                <a:ext cx="8100811" cy="2571437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grpSp>
          <p:nvGrpSpPr>
            <p:cNvPr id="6" name="Группа 5"/>
            <p:cNvGrpSpPr/>
            <p:nvPr/>
          </p:nvGrpSpPr>
          <p:grpSpPr>
            <a:xfrm>
              <a:off x="1790163" y="4082602"/>
              <a:ext cx="10483404" cy="2846231"/>
              <a:chOff x="-1" y="2987899"/>
              <a:chExt cx="12299324" cy="3870101"/>
            </a:xfrm>
          </p:grpSpPr>
          <p:pic>
            <p:nvPicPr>
              <p:cNvPr id="7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59443" b="878"/>
              <a:stretch/>
            </p:blipFill>
            <p:spPr bwMode="auto">
              <a:xfrm>
                <a:off x="0" y="2987899"/>
                <a:ext cx="8100811" cy="2571437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8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59443" b="878"/>
              <a:stretch/>
            </p:blipFill>
            <p:spPr bwMode="auto">
              <a:xfrm>
                <a:off x="-1" y="4273617"/>
                <a:ext cx="8100811" cy="2571437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9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59443" b="878"/>
              <a:stretch/>
            </p:blipFill>
            <p:spPr bwMode="auto">
              <a:xfrm>
                <a:off x="4198512" y="3000845"/>
                <a:ext cx="8100811" cy="2571437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0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59443" b="878"/>
              <a:stretch/>
            </p:blipFill>
            <p:spPr bwMode="auto">
              <a:xfrm>
                <a:off x="4198511" y="4286563"/>
                <a:ext cx="8100811" cy="2571437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</p:grpSp>
      <p:pic>
        <p:nvPicPr>
          <p:cNvPr id="23" name="Рисунок 22"/>
          <p:cNvPicPr>
            <a:picLocks noChangeAspect="1"/>
          </p:cNvPicPr>
          <p:nvPr/>
        </p:nvPicPr>
        <p:blipFill rotWithShape="1">
          <a:blip r:embed="rId3"/>
          <a:srcRect l="13204" t="24212" r="39578" b="51175"/>
          <a:stretch/>
        </p:blipFill>
        <p:spPr>
          <a:xfrm>
            <a:off x="0" y="0"/>
            <a:ext cx="9350062" cy="27401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5842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/>
          <p:cNvGrpSpPr/>
          <p:nvPr/>
        </p:nvGrpSpPr>
        <p:grpSpPr>
          <a:xfrm>
            <a:off x="0" y="1822360"/>
            <a:ext cx="12273567" cy="5035640"/>
            <a:chOff x="0" y="1893194"/>
            <a:chExt cx="12273567" cy="5035640"/>
          </a:xfrm>
        </p:grpSpPr>
        <p:grpSp>
          <p:nvGrpSpPr>
            <p:cNvPr id="3" name="Группа 2"/>
            <p:cNvGrpSpPr/>
            <p:nvPr/>
          </p:nvGrpSpPr>
          <p:grpSpPr>
            <a:xfrm>
              <a:off x="0" y="1893195"/>
              <a:ext cx="10483404" cy="2846231"/>
              <a:chOff x="-1" y="2987899"/>
              <a:chExt cx="12299324" cy="3870101"/>
            </a:xfrm>
          </p:grpSpPr>
          <p:pic>
            <p:nvPicPr>
              <p:cNvPr id="19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59443" b="878"/>
              <a:stretch/>
            </p:blipFill>
            <p:spPr bwMode="auto">
              <a:xfrm>
                <a:off x="0" y="2987899"/>
                <a:ext cx="8100811" cy="2571437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0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59443" b="878"/>
              <a:stretch/>
            </p:blipFill>
            <p:spPr bwMode="auto">
              <a:xfrm>
                <a:off x="-1" y="4273617"/>
                <a:ext cx="8100811" cy="2571437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1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59443" b="878"/>
              <a:stretch/>
            </p:blipFill>
            <p:spPr bwMode="auto">
              <a:xfrm>
                <a:off x="4198512" y="3000845"/>
                <a:ext cx="8100811" cy="2571437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2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59443" b="878"/>
              <a:stretch/>
            </p:blipFill>
            <p:spPr bwMode="auto">
              <a:xfrm>
                <a:off x="4198511" y="4286563"/>
                <a:ext cx="8100811" cy="2571437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grpSp>
          <p:nvGrpSpPr>
            <p:cNvPr id="4" name="Группа 3"/>
            <p:cNvGrpSpPr/>
            <p:nvPr/>
          </p:nvGrpSpPr>
          <p:grpSpPr>
            <a:xfrm>
              <a:off x="0" y="4082603"/>
              <a:ext cx="10483404" cy="2846231"/>
              <a:chOff x="-1" y="2987899"/>
              <a:chExt cx="12299324" cy="3870101"/>
            </a:xfrm>
          </p:grpSpPr>
          <p:pic>
            <p:nvPicPr>
              <p:cNvPr id="15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59443" b="878"/>
              <a:stretch/>
            </p:blipFill>
            <p:spPr bwMode="auto">
              <a:xfrm>
                <a:off x="0" y="2987899"/>
                <a:ext cx="8100811" cy="2571437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6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59443" b="878"/>
              <a:stretch/>
            </p:blipFill>
            <p:spPr bwMode="auto">
              <a:xfrm>
                <a:off x="-1" y="4273617"/>
                <a:ext cx="8100811" cy="2571437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7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59443" b="878"/>
              <a:stretch/>
            </p:blipFill>
            <p:spPr bwMode="auto">
              <a:xfrm>
                <a:off x="4198512" y="3000845"/>
                <a:ext cx="8100811" cy="2571437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8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59443" b="878"/>
              <a:stretch/>
            </p:blipFill>
            <p:spPr bwMode="auto">
              <a:xfrm>
                <a:off x="4198511" y="4286563"/>
                <a:ext cx="8100811" cy="2571437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grpSp>
          <p:nvGrpSpPr>
            <p:cNvPr id="5" name="Группа 4"/>
            <p:cNvGrpSpPr/>
            <p:nvPr/>
          </p:nvGrpSpPr>
          <p:grpSpPr>
            <a:xfrm>
              <a:off x="1790163" y="1893194"/>
              <a:ext cx="10483404" cy="2846231"/>
              <a:chOff x="-1" y="2987899"/>
              <a:chExt cx="12299324" cy="3870101"/>
            </a:xfrm>
          </p:grpSpPr>
          <p:pic>
            <p:nvPicPr>
              <p:cNvPr id="11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59443" b="878"/>
              <a:stretch/>
            </p:blipFill>
            <p:spPr bwMode="auto">
              <a:xfrm>
                <a:off x="0" y="2987899"/>
                <a:ext cx="8100811" cy="2571437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2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59443" b="878"/>
              <a:stretch/>
            </p:blipFill>
            <p:spPr bwMode="auto">
              <a:xfrm>
                <a:off x="-1" y="4273617"/>
                <a:ext cx="8100811" cy="2571437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3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59443" b="878"/>
              <a:stretch/>
            </p:blipFill>
            <p:spPr bwMode="auto">
              <a:xfrm>
                <a:off x="4198512" y="3000845"/>
                <a:ext cx="8100811" cy="2571437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4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59443" b="878"/>
              <a:stretch/>
            </p:blipFill>
            <p:spPr bwMode="auto">
              <a:xfrm>
                <a:off x="4198511" y="4286563"/>
                <a:ext cx="8100811" cy="2571437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grpSp>
          <p:nvGrpSpPr>
            <p:cNvPr id="6" name="Группа 5"/>
            <p:cNvGrpSpPr/>
            <p:nvPr/>
          </p:nvGrpSpPr>
          <p:grpSpPr>
            <a:xfrm>
              <a:off x="1790163" y="4082602"/>
              <a:ext cx="10483404" cy="2846231"/>
              <a:chOff x="-1" y="2987899"/>
              <a:chExt cx="12299324" cy="3870101"/>
            </a:xfrm>
          </p:grpSpPr>
          <p:pic>
            <p:nvPicPr>
              <p:cNvPr id="7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59443" b="878"/>
              <a:stretch/>
            </p:blipFill>
            <p:spPr bwMode="auto">
              <a:xfrm>
                <a:off x="0" y="2987899"/>
                <a:ext cx="8100811" cy="2571437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8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59443" b="878"/>
              <a:stretch/>
            </p:blipFill>
            <p:spPr bwMode="auto">
              <a:xfrm>
                <a:off x="-1" y="4273617"/>
                <a:ext cx="8100811" cy="2571437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9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59443" b="878"/>
              <a:stretch/>
            </p:blipFill>
            <p:spPr bwMode="auto">
              <a:xfrm>
                <a:off x="4198512" y="3000845"/>
                <a:ext cx="8100811" cy="2571437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0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59443" b="878"/>
              <a:stretch/>
            </p:blipFill>
            <p:spPr bwMode="auto">
              <a:xfrm>
                <a:off x="4198511" y="4286563"/>
                <a:ext cx="8100811" cy="2571437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</p:grpSp>
      <p:grpSp>
        <p:nvGrpSpPr>
          <p:cNvPr id="25" name="Группа 24"/>
          <p:cNvGrpSpPr/>
          <p:nvPr/>
        </p:nvGrpSpPr>
        <p:grpSpPr>
          <a:xfrm>
            <a:off x="0" y="0"/>
            <a:ext cx="12273567" cy="5035640"/>
            <a:chOff x="0" y="1893194"/>
            <a:chExt cx="12273567" cy="5035640"/>
          </a:xfrm>
        </p:grpSpPr>
        <p:grpSp>
          <p:nvGrpSpPr>
            <p:cNvPr id="26" name="Группа 25"/>
            <p:cNvGrpSpPr/>
            <p:nvPr/>
          </p:nvGrpSpPr>
          <p:grpSpPr>
            <a:xfrm>
              <a:off x="0" y="1893195"/>
              <a:ext cx="10483404" cy="2846231"/>
              <a:chOff x="-1" y="2987899"/>
              <a:chExt cx="12299324" cy="3870101"/>
            </a:xfrm>
          </p:grpSpPr>
          <p:pic>
            <p:nvPicPr>
              <p:cNvPr id="42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59443" b="878"/>
              <a:stretch/>
            </p:blipFill>
            <p:spPr bwMode="auto">
              <a:xfrm>
                <a:off x="0" y="2987899"/>
                <a:ext cx="8100811" cy="2571437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43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59443" b="878"/>
              <a:stretch/>
            </p:blipFill>
            <p:spPr bwMode="auto">
              <a:xfrm>
                <a:off x="-1" y="4273617"/>
                <a:ext cx="8100811" cy="2571437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44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59443" b="878"/>
              <a:stretch/>
            </p:blipFill>
            <p:spPr bwMode="auto">
              <a:xfrm>
                <a:off x="4198512" y="3000845"/>
                <a:ext cx="8100811" cy="2571437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45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59443" b="878"/>
              <a:stretch/>
            </p:blipFill>
            <p:spPr bwMode="auto">
              <a:xfrm>
                <a:off x="4198511" y="4286563"/>
                <a:ext cx="8100811" cy="2571437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grpSp>
          <p:nvGrpSpPr>
            <p:cNvPr id="27" name="Группа 26"/>
            <p:cNvGrpSpPr/>
            <p:nvPr/>
          </p:nvGrpSpPr>
          <p:grpSpPr>
            <a:xfrm>
              <a:off x="0" y="4082603"/>
              <a:ext cx="10483404" cy="2846231"/>
              <a:chOff x="-1" y="2987899"/>
              <a:chExt cx="12299324" cy="3870101"/>
            </a:xfrm>
          </p:grpSpPr>
          <p:pic>
            <p:nvPicPr>
              <p:cNvPr id="38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59443" b="878"/>
              <a:stretch/>
            </p:blipFill>
            <p:spPr bwMode="auto">
              <a:xfrm>
                <a:off x="0" y="2987899"/>
                <a:ext cx="8100811" cy="2571437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9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59443" b="878"/>
              <a:stretch/>
            </p:blipFill>
            <p:spPr bwMode="auto">
              <a:xfrm>
                <a:off x="-1" y="4273617"/>
                <a:ext cx="8100811" cy="2571437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40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59443" b="878"/>
              <a:stretch/>
            </p:blipFill>
            <p:spPr bwMode="auto">
              <a:xfrm>
                <a:off x="4198512" y="3000845"/>
                <a:ext cx="8100811" cy="2571437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41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59443" b="878"/>
              <a:stretch/>
            </p:blipFill>
            <p:spPr bwMode="auto">
              <a:xfrm>
                <a:off x="4198511" y="4286563"/>
                <a:ext cx="8100811" cy="2571437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grpSp>
          <p:nvGrpSpPr>
            <p:cNvPr id="28" name="Группа 27"/>
            <p:cNvGrpSpPr/>
            <p:nvPr/>
          </p:nvGrpSpPr>
          <p:grpSpPr>
            <a:xfrm>
              <a:off x="1790163" y="1893194"/>
              <a:ext cx="10483404" cy="2846231"/>
              <a:chOff x="-1" y="2987899"/>
              <a:chExt cx="12299324" cy="3870101"/>
            </a:xfrm>
          </p:grpSpPr>
          <p:pic>
            <p:nvPicPr>
              <p:cNvPr id="34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59443" b="878"/>
              <a:stretch/>
            </p:blipFill>
            <p:spPr bwMode="auto">
              <a:xfrm>
                <a:off x="0" y="2987899"/>
                <a:ext cx="8100811" cy="2571437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5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59443" b="878"/>
              <a:stretch/>
            </p:blipFill>
            <p:spPr bwMode="auto">
              <a:xfrm>
                <a:off x="-1" y="4273617"/>
                <a:ext cx="8100811" cy="2571437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6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59443" b="878"/>
              <a:stretch/>
            </p:blipFill>
            <p:spPr bwMode="auto">
              <a:xfrm>
                <a:off x="4198512" y="3000845"/>
                <a:ext cx="8100811" cy="2571437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7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59443" b="878"/>
              <a:stretch/>
            </p:blipFill>
            <p:spPr bwMode="auto">
              <a:xfrm>
                <a:off x="4198511" y="4286563"/>
                <a:ext cx="8100811" cy="2571437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grpSp>
          <p:nvGrpSpPr>
            <p:cNvPr id="29" name="Группа 28"/>
            <p:cNvGrpSpPr/>
            <p:nvPr/>
          </p:nvGrpSpPr>
          <p:grpSpPr>
            <a:xfrm>
              <a:off x="1790163" y="4082602"/>
              <a:ext cx="10483404" cy="2846231"/>
              <a:chOff x="-1" y="2987899"/>
              <a:chExt cx="12299324" cy="3870101"/>
            </a:xfrm>
          </p:grpSpPr>
          <p:pic>
            <p:nvPicPr>
              <p:cNvPr id="30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59443" b="878"/>
              <a:stretch/>
            </p:blipFill>
            <p:spPr bwMode="auto">
              <a:xfrm>
                <a:off x="0" y="2987899"/>
                <a:ext cx="8100811" cy="2571437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1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59443" b="878"/>
              <a:stretch/>
            </p:blipFill>
            <p:spPr bwMode="auto">
              <a:xfrm>
                <a:off x="-1" y="4273617"/>
                <a:ext cx="8100811" cy="2571437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2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59443" b="878"/>
              <a:stretch/>
            </p:blipFill>
            <p:spPr bwMode="auto">
              <a:xfrm>
                <a:off x="4198512" y="3000845"/>
                <a:ext cx="8100811" cy="2571437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3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59443" b="878"/>
              <a:stretch/>
            </p:blipFill>
            <p:spPr bwMode="auto">
              <a:xfrm>
                <a:off x="4198511" y="4286563"/>
                <a:ext cx="8100811" cy="2571437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</p:grpSp>
      <p:pic>
        <p:nvPicPr>
          <p:cNvPr id="23" name="Рисунок 22"/>
          <p:cNvPicPr>
            <a:picLocks noChangeAspect="1"/>
          </p:cNvPicPr>
          <p:nvPr/>
        </p:nvPicPr>
        <p:blipFill rotWithShape="1">
          <a:blip r:embed="rId3"/>
          <a:srcRect l="19120" t="32480" r="58169" b="16227"/>
          <a:stretch/>
        </p:blipFill>
        <p:spPr>
          <a:xfrm>
            <a:off x="9002332" y="-1"/>
            <a:ext cx="3271235" cy="4153707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/>
        </p:nvPicPr>
        <p:blipFill rotWithShape="1">
          <a:blip r:embed="rId4"/>
          <a:srcRect l="46901" t="30413" r="40528" b="65590"/>
          <a:stretch/>
        </p:blipFill>
        <p:spPr>
          <a:xfrm>
            <a:off x="268555" y="362593"/>
            <a:ext cx="3183833" cy="569232"/>
          </a:xfrm>
          <a:prstGeom prst="rect">
            <a:avLst/>
          </a:prstGeom>
        </p:spPr>
      </p:pic>
      <p:pic>
        <p:nvPicPr>
          <p:cNvPr id="46" name="Рисунок 45"/>
          <p:cNvPicPr>
            <a:picLocks noChangeAspect="1"/>
          </p:cNvPicPr>
          <p:nvPr/>
        </p:nvPicPr>
        <p:blipFill rotWithShape="1">
          <a:blip r:embed="rId4"/>
          <a:srcRect l="46901" t="34663" r="40528" b="61508"/>
          <a:stretch/>
        </p:blipFill>
        <p:spPr>
          <a:xfrm>
            <a:off x="4769721" y="402255"/>
            <a:ext cx="3183833" cy="5453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21413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/>
          <p:cNvGrpSpPr/>
          <p:nvPr/>
        </p:nvGrpSpPr>
        <p:grpSpPr>
          <a:xfrm>
            <a:off x="0" y="4159875"/>
            <a:ext cx="12273567" cy="5035640"/>
            <a:chOff x="0" y="1893194"/>
            <a:chExt cx="12273567" cy="5035640"/>
          </a:xfrm>
        </p:grpSpPr>
        <p:grpSp>
          <p:nvGrpSpPr>
            <p:cNvPr id="3" name="Группа 2"/>
            <p:cNvGrpSpPr/>
            <p:nvPr/>
          </p:nvGrpSpPr>
          <p:grpSpPr>
            <a:xfrm>
              <a:off x="0" y="1893195"/>
              <a:ext cx="10483404" cy="2846231"/>
              <a:chOff x="-1" y="2987899"/>
              <a:chExt cx="12299324" cy="3870101"/>
            </a:xfrm>
          </p:grpSpPr>
          <p:pic>
            <p:nvPicPr>
              <p:cNvPr id="19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59443" b="878"/>
              <a:stretch/>
            </p:blipFill>
            <p:spPr bwMode="auto">
              <a:xfrm>
                <a:off x="0" y="2987899"/>
                <a:ext cx="8100811" cy="2571437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0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59443" b="878"/>
              <a:stretch/>
            </p:blipFill>
            <p:spPr bwMode="auto">
              <a:xfrm>
                <a:off x="-1" y="4273617"/>
                <a:ext cx="8100811" cy="2571437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1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59443" b="878"/>
              <a:stretch/>
            </p:blipFill>
            <p:spPr bwMode="auto">
              <a:xfrm>
                <a:off x="4198512" y="3000845"/>
                <a:ext cx="8100811" cy="2571437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2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59443" b="878"/>
              <a:stretch/>
            </p:blipFill>
            <p:spPr bwMode="auto">
              <a:xfrm>
                <a:off x="4198511" y="4286563"/>
                <a:ext cx="8100811" cy="2571437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grpSp>
          <p:nvGrpSpPr>
            <p:cNvPr id="4" name="Группа 3"/>
            <p:cNvGrpSpPr/>
            <p:nvPr/>
          </p:nvGrpSpPr>
          <p:grpSpPr>
            <a:xfrm>
              <a:off x="0" y="4082603"/>
              <a:ext cx="10483404" cy="2846231"/>
              <a:chOff x="-1" y="2987899"/>
              <a:chExt cx="12299324" cy="3870101"/>
            </a:xfrm>
          </p:grpSpPr>
          <p:pic>
            <p:nvPicPr>
              <p:cNvPr id="15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59443" b="878"/>
              <a:stretch/>
            </p:blipFill>
            <p:spPr bwMode="auto">
              <a:xfrm>
                <a:off x="0" y="2987899"/>
                <a:ext cx="8100811" cy="2571437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6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59443" b="878"/>
              <a:stretch/>
            </p:blipFill>
            <p:spPr bwMode="auto">
              <a:xfrm>
                <a:off x="-1" y="4273617"/>
                <a:ext cx="8100811" cy="2571437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7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59443" b="878"/>
              <a:stretch/>
            </p:blipFill>
            <p:spPr bwMode="auto">
              <a:xfrm>
                <a:off x="4198512" y="3000845"/>
                <a:ext cx="8100811" cy="2571437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8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59443" b="878"/>
              <a:stretch/>
            </p:blipFill>
            <p:spPr bwMode="auto">
              <a:xfrm>
                <a:off x="4198511" y="4286563"/>
                <a:ext cx="8100811" cy="2571437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grpSp>
          <p:nvGrpSpPr>
            <p:cNvPr id="5" name="Группа 4"/>
            <p:cNvGrpSpPr/>
            <p:nvPr/>
          </p:nvGrpSpPr>
          <p:grpSpPr>
            <a:xfrm>
              <a:off x="1790163" y="1893194"/>
              <a:ext cx="10483404" cy="2846231"/>
              <a:chOff x="-1" y="2987899"/>
              <a:chExt cx="12299324" cy="3870101"/>
            </a:xfrm>
          </p:grpSpPr>
          <p:pic>
            <p:nvPicPr>
              <p:cNvPr id="11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59443" b="878"/>
              <a:stretch/>
            </p:blipFill>
            <p:spPr bwMode="auto">
              <a:xfrm>
                <a:off x="0" y="2987899"/>
                <a:ext cx="8100811" cy="2571437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2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59443" b="878"/>
              <a:stretch/>
            </p:blipFill>
            <p:spPr bwMode="auto">
              <a:xfrm>
                <a:off x="-1" y="4273617"/>
                <a:ext cx="8100811" cy="2571437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3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59443" b="878"/>
              <a:stretch/>
            </p:blipFill>
            <p:spPr bwMode="auto">
              <a:xfrm>
                <a:off x="4198512" y="3000845"/>
                <a:ext cx="8100811" cy="2571437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4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59443" b="878"/>
              <a:stretch/>
            </p:blipFill>
            <p:spPr bwMode="auto">
              <a:xfrm>
                <a:off x="4198511" y="4286563"/>
                <a:ext cx="8100811" cy="2571437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grpSp>
          <p:nvGrpSpPr>
            <p:cNvPr id="6" name="Группа 5"/>
            <p:cNvGrpSpPr/>
            <p:nvPr/>
          </p:nvGrpSpPr>
          <p:grpSpPr>
            <a:xfrm>
              <a:off x="1790163" y="4082602"/>
              <a:ext cx="10483404" cy="2846231"/>
              <a:chOff x="-1" y="2987899"/>
              <a:chExt cx="12299324" cy="3870101"/>
            </a:xfrm>
          </p:grpSpPr>
          <p:pic>
            <p:nvPicPr>
              <p:cNvPr id="7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59443" b="878"/>
              <a:stretch/>
            </p:blipFill>
            <p:spPr bwMode="auto">
              <a:xfrm>
                <a:off x="0" y="2987899"/>
                <a:ext cx="8100811" cy="2571437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8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59443" b="878"/>
              <a:stretch/>
            </p:blipFill>
            <p:spPr bwMode="auto">
              <a:xfrm>
                <a:off x="-1" y="4273617"/>
                <a:ext cx="8100811" cy="2571437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9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59443" b="878"/>
              <a:stretch/>
            </p:blipFill>
            <p:spPr bwMode="auto">
              <a:xfrm>
                <a:off x="4198512" y="3000845"/>
                <a:ext cx="8100811" cy="2571437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0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59443" b="878"/>
              <a:stretch/>
            </p:blipFill>
            <p:spPr bwMode="auto">
              <a:xfrm>
                <a:off x="4198511" y="4286563"/>
                <a:ext cx="8100811" cy="2571437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</p:grpSp>
      <p:pic>
        <p:nvPicPr>
          <p:cNvPr id="25" name="Рисунок 24"/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559" b="4728"/>
          <a:stretch/>
        </p:blipFill>
        <p:spPr>
          <a:xfrm rot="10800000">
            <a:off x="875760" y="0"/>
            <a:ext cx="10148553" cy="41598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74711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/>
          <p:cNvGrpSpPr/>
          <p:nvPr/>
        </p:nvGrpSpPr>
        <p:grpSpPr>
          <a:xfrm>
            <a:off x="-81567" y="2712458"/>
            <a:ext cx="12273567" cy="5035640"/>
            <a:chOff x="0" y="1893194"/>
            <a:chExt cx="12273567" cy="5035640"/>
          </a:xfrm>
        </p:grpSpPr>
        <p:grpSp>
          <p:nvGrpSpPr>
            <p:cNvPr id="3" name="Группа 2"/>
            <p:cNvGrpSpPr/>
            <p:nvPr/>
          </p:nvGrpSpPr>
          <p:grpSpPr>
            <a:xfrm>
              <a:off x="0" y="1893195"/>
              <a:ext cx="10483404" cy="2846231"/>
              <a:chOff x="-1" y="2987899"/>
              <a:chExt cx="12299324" cy="3870101"/>
            </a:xfrm>
          </p:grpSpPr>
          <p:pic>
            <p:nvPicPr>
              <p:cNvPr id="19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59443" b="878"/>
              <a:stretch/>
            </p:blipFill>
            <p:spPr bwMode="auto">
              <a:xfrm>
                <a:off x="0" y="2987899"/>
                <a:ext cx="8100811" cy="2571437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0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59443" b="878"/>
              <a:stretch/>
            </p:blipFill>
            <p:spPr bwMode="auto">
              <a:xfrm>
                <a:off x="-1" y="4273617"/>
                <a:ext cx="8100811" cy="2571437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1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59443" b="878"/>
              <a:stretch/>
            </p:blipFill>
            <p:spPr bwMode="auto">
              <a:xfrm>
                <a:off x="4198512" y="3000845"/>
                <a:ext cx="8100811" cy="2571437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2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59443" b="878"/>
              <a:stretch/>
            </p:blipFill>
            <p:spPr bwMode="auto">
              <a:xfrm>
                <a:off x="4198511" y="4286563"/>
                <a:ext cx="8100811" cy="2571437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grpSp>
          <p:nvGrpSpPr>
            <p:cNvPr id="4" name="Группа 3"/>
            <p:cNvGrpSpPr/>
            <p:nvPr/>
          </p:nvGrpSpPr>
          <p:grpSpPr>
            <a:xfrm>
              <a:off x="0" y="4082603"/>
              <a:ext cx="10483404" cy="2846231"/>
              <a:chOff x="-1" y="2987899"/>
              <a:chExt cx="12299324" cy="3870101"/>
            </a:xfrm>
          </p:grpSpPr>
          <p:pic>
            <p:nvPicPr>
              <p:cNvPr id="15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59443" b="878"/>
              <a:stretch/>
            </p:blipFill>
            <p:spPr bwMode="auto">
              <a:xfrm>
                <a:off x="0" y="2987899"/>
                <a:ext cx="8100811" cy="2571437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6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59443" b="878"/>
              <a:stretch/>
            </p:blipFill>
            <p:spPr bwMode="auto">
              <a:xfrm>
                <a:off x="-1" y="4273617"/>
                <a:ext cx="8100811" cy="2571437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7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59443" b="878"/>
              <a:stretch/>
            </p:blipFill>
            <p:spPr bwMode="auto">
              <a:xfrm>
                <a:off x="4198512" y="3000845"/>
                <a:ext cx="8100811" cy="2571437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8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59443" b="878"/>
              <a:stretch/>
            </p:blipFill>
            <p:spPr bwMode="auto">
              <a:xfrm>
                <a:off x="4198511" y="4286563"/>
                <a:ext cx="8100811" cy="2571437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grpSp>
          <p:nvGrpSpPr>
            <p:cNvPr id="5" name="Группа 4"/>
            <p:cNvGrpSpPr/>
            <p:nvPr/>
          </p:nvGrpSpPr>
          <p:grpSpPr>
            <a:xfrm>
              <a:off x="1790163" y="1893194"/>
              <a:ext cx="10483404" cy="2846231"/>
              <a:chOff x="-1" y="2987899"/>
              <a:chExt cx="12299324" cy="3870101"/>
            </a:xfrm>
          </p:grpSpPr>
          <p:pic>
            <p:nvPicPr>
              <p:cNvPr id="11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59443" b="878"/>
              <a:stretch/>
            </p:blipFill>
            <p:spPr bwMode="auto">
              <a:xfrm>
                <a:off x="0" y="2987899"/>
                <a:ext cx="8100811" cy="2571437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2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59443" b="878"/>
              <a:stretch/>
            </p:blipFill>
            <p:spPr bwMode="auto">
              <a:xfrm>
                <a:off x="-1" y="4273617"/>
                <a:ext cx="8100811" cy="2571437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3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59443" b="878"/>
              <a:stretch/>
            </p:blipFill>
            <p:spPr bwMode="auto">
              <a:xfrm>
                <a:off x="4198512" y="3000845"/>
                <a:ext cx="8100811" cy="2571437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4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59443" b="878"/>
              <a:stretch/>
            </p:blipFill>
            <p:spPr bwMode="auto">
              <a:xfrm>
                <a:off x="4198511" y="4286563"/>
                <a:ext cx="8100811" cy="2571437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grpSp>
          <p:nvGrpSpPr>
            <p:cNvPr id="6" name="Группа 5"/>
            <p:cNvGrpSpPr/>
            <p:nvPr/>
          </p:nvGrpSpPr>
          <p:grpSpPr>
            <a:xfrm>
              <a:off x="1790163" y="4082602"/>
              <a:ext cx="10483404" cy="2846231"/>
              <a:chOff x="-1" y="2987899"/>
              <a:chExt cx="12299324" cy="3870101"/>
            </a:xfrm>
          </p:grpSpPr>
          <p:pic>
            <p:nvPicPr>
              <p:cNvPr id="7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59443" b="878"/>
              <a:stretch/>
            </p:blipFill>
            <p:spPr bwMode="auto">
              <a:xfrm>
                <a:off x="0" y="2987899"/>
                <a:ext cx="8100811" cy="2571437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8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59443" b="878"/>
              <a:stretch/>
            </p:blipFill>
            <p:spPr bwMode="auto">
              <a:xfrm>
                <a:off x="-1" y="4273617"/>
                <a:ext cx="8100811" cy="2571437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9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59443" b="878"/>
              <a:stretch/>
            </p:blipFill>
            <p:spPr bwMode="auto">
              <a:xfrm>
                <a:off x="4198512" y="3000845"/>
                <a:ext cx="8100811" cy="2571437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0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59443" b="878"/>
              <a:stretch/>
            </p:blipFill>
            <p:spPr bwMode="auto">
              <a:xfrm>
                <a:off x="4198511" y="4286563"/>
                <a:ext cx="8100811" cy="2571437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</p:grpSp>
      <p:pic>
        <p:nvPicPr>
          <p:cNvPr id="23" name="Рисунок 22"/>
          <p:cNvPicPr>
            <a:picLocks noChangeAspect="1"/>
          </p:cNvPicPr>
          <p:nvPr/>
        </p:nvPicPr>
        <p:blipFill rotWithShape="1">
          <a:blip r:embed="rId3"/>
          <a:srcRect l="50089" t="36971" r="24609" b="43649"/>
          <a:stretch/>
        </p:blipFill>
        <p:spPr>
          <a:xfrm>
            <a:off x="5533621" y="210520"/>
            <a:ext cx="5748272" cy="2492417"/>
          </a:xfrm>
          <a:prstGeom prst="rect">
            <a:avLst/>
          </a:prstGeom>
        </p:spPr>
      </p:pic>
      <p:pic>
        <p:nvPicPr>
          <p:cNvPr id="26" name="Рисунок 2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1152" y="9139"/>
            <a:ext cx="2047051" cy="2712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37502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_ip_UnifiedCompliancePolicyProperties xmlns="http://schemas.microsoft.com/sharepoint/v3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9AC5EAA778EFE4AB81F53BA0C48C9BB" ma:contentTypeVersion="" ma:contentTypeDescription="Create a new document." ma:contentTypeScope="" ma:versionID="84a7b908d236d3feec5cdc52fe85ba7c">
  <xsd:schema xmlns:xsd="http://www.w3.org/2001/XMLSchema" xmlns:xs="http://www.w3.org/2001/XMLSchema" xmlns:p="http://schemas.microsoft.com/office/2006/metadata/properties" xmlns:ns1="http://schemas.microsoft.com/sharepoint/v3" xmlns:ns2="6ee78bd2-4339-4042-adc0-bcc646419980" xmlns:ns3="2547570a-e5f4-4946-a4c3-82580e42479e" targetNamespace="http://schemas.microsoft.com/office/2006/metadata/properties" ma:root="true" ma:fieldsID="af74c33d54415a86935cc44ad597ec52" ns1:_="" ns2:_="" ns3:_="">
    <xsd:import namespace="http://schemas.microsoft.com/sharepoint/v3"/>
    <xsd:import namespace="6ee78bd2-4339-4042-adc0-bcc646419980"/>
    <xsd:import namespace="2547570a-e5f4-4946-a4c3-82580e42479e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ingHintHash" minOccurs="0"/>
                <xsd:element ref="ns3:SharedWithDetails" minOccurs="0"/>
                <xsd:element ref="ns1:_ip_UnifiedCompliancePolicyProperties" minOccurs="0"/>
                <xsd:element ref="ns1:_ip_UnifiedCompliancePolicyUIAc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11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12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ee78bd2-4339-4042-adc0-bcc646419980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ingHintHash" ma:index="9" nillable="true" ma:displayName="Sharing Hint Hash" ma:internalName="SharingHintHash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547570a-e5f4-4946-a4c3-82580e42479e" elementFormDefault="qualified">
    <xsd:import namespace="http://schemas.microsoft.com/office/2006/documentManagement/types"/>
    <xsd:import namespace="http://schemas.microsoft.com/office/infopath/2007/PartnerControls"/>
    <xsd:element name="SharedWithDetails" ma:index="10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32EC10D1-364F-4DE0-9381-C780B9C7D790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3C2196CA-8D48-47B0-9C8C-268F70368960}">
  <ds:schemaRefs>
    <ds:schemaRef ds:uri="http://purl.org/dc/elements/1.1/"/>
    <ds:schemaRef ds:uri="2547570a-e5f4-4946-a4c3-82580e42479e"/>
    <ds:schemaRef ds:uri="http://schemas.openxmlformats.org/package/2006/metadata/core-properties"/>
    <ds:schemaRef ds:uri="http://purl.org/dc/terms/"/>
    <ds:schemaRef ds:uri="6ee78bd2-4339-4042-adc0-bcc646419980"/>
    <ds:schemaRef ds:uri="http://schemas.microsoft.com/office/infopath/2007/PartnerControls"/>
    <ds:schemaRef ds:uri="http://purl.org/dc/dcmitype/"/>
    <ds:schemaRef ds:uri="http://schemas.microsoft.com/office/2006/documentManagement/types"/>
    <ds:schemaRef ds:uri="http://schemas.microsoft.com/sharepoint/v3"/>
    <ds:schemaRef ds:uri="http://schemas.microsoft.com/office/2006/metadata/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411738C6-D76B-4EA3-8A0C-A17BDC1DB5F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6ee78bd2-4339-4042-adc0-bcc646419980"/>
    <ds:schemaRef ds:uri="2547570a-e5f4-4946-a4c3-82580e42479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56</Words>
  <Application>Microsoft Office PowerPoint</Application>
  <PresentationFormat>Широкоэкранный</PresentationFormat>
  <Paragraphs>8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9" baseType="lpstr">
      <vt:lpstr>Arial</vt:lpstr>
      <vt:lpstr>Calibri</vt:lpstr>
      <vt:lpstr>Calibri Light</vt:lpstr>
      <vt:lpstr>Segoe UI</vt:lpstr>
      <vt:lpstr>Segoe UI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2017-07-10T13:40:08Z</dcterms:created>
  <dcterms:modified xsi:type="dcterms:W3CDTF">2018-02-07T14:17:58Z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0x01010019AC5EAA778EFE4AB81F53BA0C48C9BB</vt:lpwstr>
  </property>
</Properties>
</file>