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324" r:id="rId3"/>
    <p:sldId id="347" r:id="rId4"/>
    <p:sldId id="358" r:id="rId5"/>
    <p:sldId id="361" r:id="rId6"/>
    <p:sldId id="274" r:id="rId7"/>
    <p:sldId id="275" r:id="rId8"/>
    <p:sldId id="25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знакомимся на уроках?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какими произведениями мы уже познакомились? Кто их авторы?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s41.radikal.ru/i091/1203/e4/1d6e2c78557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73"/>
          <a:stretch/>
        </p:blipFill>
        <p:spPr bwMode="auto">
          <a:xfrm>
            <a:off x="-79291" y="2052208"/>
            <a:ext cx="2247615" cy="2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845299" y="1221211"/>
            <a:ext cx="4469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Корней Иванович </a:t>
            </a:r>
          </a:p>
          <a:p>
            <a:pPr algn="ctr"/>
            <a:r>
              <a:rPr lang="ru-RU" sz="2400" dirty="0" smtClean="0"/>
              <a:t>Чуковский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552" y="1380835"/>
            <a:ext cx="1756386" cy="26852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67371" y="3340681"/>
            <a:ext cx="4469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Самуил Яковлевич</a:t>
            </a:r>
          </a:p>
          <a:p>
            <a:pPr algn="ctr"/>
            <a:r>
              <a:rPr lang="ru-RU" sz="2400" dirty="0" smtClean="0"/>
              <a:t>Маршак</a:t>
            </a:r>
            <a:endParaRPr lang="ru-RU" sz="2400" dirty="0"/>
          </a:p>
        </p:txBody>
      </p:sp>
      <p:pic>
        <p:nvPicPr>
          <p:cNvPr id="16" name="Picture 14" descr="https://im0-tub-ru.yandex.net/i?id=46bb504bac2123edeaad8cd2e8434d4f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324" y="4225952"/>
            <a:ext cx="1652005" cy="2557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644035" y="1379414"/>
            <a:ext cx="4469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Сергей Владимирович</a:t>
            </a:r>
          </a:p>
          <a:p>
            <a:pPr algn="ctr"/>
            <a:r>
              <a:rPr lang="ru-RU" sz="2400" dirty="0" smtClean="0"/>
              <a:t>Михалков</a:t>
            </a:r>
            <a:endParaRPr lang="ru-RU" sz="2400" dirty="0"/>
          </a:p>
        </p:txBody>
      </p:sp>
      <p:pic>
        <p:nvPicPr>
          <p:cNvPr id="19" name="Picture 18" descr="https://im0-tub-ru.yandex.net/i?id=29f0f432fc94022a66ae18f65148af4f-l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48" y="2216679"/>
            <a:ext cx="1686302" cy="2330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512364" y="1524714"/>
            <a:ext cx="4469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Агния Львовна</a:t>
            </a:r>
          </a:p>
          <a:p>
            <a:pPr algn="ctr"/>
            <a:r>
              <a:rPr lang="ru-RU" sz="2400" dirty="0" smtClean="0"/>
              <a:t>Барто</a:t>
            </a:r>
            <a:endParaRPr lang="ru-RU" sz="2400" dirty="0"/>
          </a:p>
        </p:txBody>
      </p:sp>
      <p:pic>
        <p:nvPicPr>
          <p:cNvPr id="13" name="Picture 2" descr="https://im0-tub-ru.yandex.net/i?id=46f20fef6a8b226e099a46387032b39b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788" y="2358420"/>
            <a:ext cx="2120493" cy="27955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924963" y="4131904"/>
            <a:ext cx="4469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Николай Николаевич</a:t>
            </a:r>
          </a:p>
          <a:p>
            <a:pPr algn="ctr"/>
            <a:r>
              <a:rPr lang="ru-RU" sz="2400" dirty="0" smtClean="0"/>
              <a:t>Носов</a:t>
            </a:r>
            <a:endParaRPr lang="ru-RU" sz="2400" dirty="0"/>
          </a:p>
        </p:txBody>
      </p:sp>
      <p:pic>
        <p:nvPicPr>
          <p:cNvPr id="17" name="Picture 6" descr="https://im0-tub-ru.yandex.net/i?id=b964df5c7e106e3259d1c0be19754aa4-l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895" y="4962901"/>
            <a:ext cx="1386390" cy="189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15" grpId="0"/>
      <p:bldP spid="18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26773" y="113782"/>
            <a:ext cx="10500577" cy="1171449"/>
          </a:xfrm>
          <a:prstGeom prst="wedgeRoundRectCallout">
            <a:avLst>
              <a:gd name="adj1" fmla="val 47685"/>
              <a:gd name="adj2" fmla="val 73205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продолжим знакомиться с произведениями </a:t>
            </a:r>
            <a:r>
              <a:rPr lang="ru-RU" sz="3600" b="1" dirty="0" smtClean="0">
                <a:solidFill>
                  <a:srgbClr val="00B050"/>
                </a:solidFill>
              </a:rPr>
              <a:t>Николая Николаевича Носова</a:t>
            </a:r>
            <a:r>
              <a:rPr lang="ru-RU" sz="3600" dirty="0" smtClean="0">
                <a:solidFill>
                  <a:schemeClr val="tx1"/>
                </a:solidFill>
              </a:rPr>
              <a:t>.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315" y="528839"/>
            <a:ext cx="1924685" cy="1965637"/>
          </a:xfrm>
          <a:prstGeom prst="rect">
            <a:avLst/>
          </a:prstGeom>
        </p:spPr>
      </p:pic>
      <p:pic>
        <p:nvPicPr>
          <p:cNvPr id="1030" name="Picture 6" descr="https://im0-tub-ru.yandex.net/i?id=b964df5c7e106e3259d1c0be19754aa4-l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8" y="2199907"/>
            <a:ext cx="3415472" cy="465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allchildgood.ru/acgtpimg.cgi?i=http://cdn1.top-shop.ru/big_b2dabb93401a1485e3c6960490691f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519" y="1608846"/>
            <a:ext cx="2263083" cy="292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m0-tub-ru.yandex.net/i?id=8193af26bc2006ca5b63ede9a4d671aa-l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248" y="3711162"/>
            <a:ext cx="1949411" cy="295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im0-tub-ru.yandex.net/i?id=dc1780d18957af79e3279709791252ad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086" y="1608846"/>
            <a:ext cx="2202192" cy="292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m0-tub-ru.yandex.net/i?id=8c123152941baa73a7cab24eab38dd3c-l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388" y="3711162"/>
            <a:ext cx="2206836" cy="295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81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153" y="1511658"/>
            <a:ext cx="2629302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91919" y="169035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рассказ Николая Носова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«Живая шляпа»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084" name="Picture 12" descr="http://bigbigbaby.org/wp-content/uploads/2015/06/wpid-smeshnye-i-pouchitel-nye-rasskazy-klassika-detskoy-literatury-nikolaya-nosova-s-upoeniem-slushayut-i-malyshi_i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7" y="1768586"/>
            <a:ext cx="8297625" cy="467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Скругленная прямоугольная выноска 40"/>
          <p:cNvSpPr/>
          <p:nvPr/>
        </p:nvSpPr>
        <p:spPr>
          <a:xfrm>
            <a:off x="291918" y="169034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необычно название рассказа?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2" name="Скругленная прямоугольная выноска 41"/>
          <p:cNvSpPr/>
          <p:nvPr/>
        </p:nvSpPr>
        <p:spPr>
          <a:xfrm>
            <a:off x="291918" y="169034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Какой эпизод показался вам самым интересным?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4" name="Скругленная прямоугольная выноска 43"/>
          <p:cNvSpPr/>
          <p:nvPr/>
        </p:nvSpPr>
        <p:spPr>
          <a:xfrm>
            <a:off x="291918" y="163121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вы можете сказать о ребятах? Какие они по характеру?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5" name="Скругленная прямоугольная выноска 44"/>
          <p:cNvSpPr/>
          <p:nvPr/>
        </p:nvSpPr>
        <p:spPr>
          <a:xfrm>
            <a:off x="291917" y="174947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передать состояние мальчиков при чтении? Сначала лучше говорить шёпотом, а потом?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291915" y="171990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рассказ.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85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7399" t="36576" r="25979" b="45290"/>
          <a:stretch/>
        </p:blipFill>
        <p:spPr>
          <a:xfrm>
            <a:off x="291913" y="1510975"/>
            <a:ext cx="8993755" cy="19667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153" y="1511658"/>
            <a:ext cx="2629302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91915" y="169032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план. Узнаёте ли вы строки из рассказа?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91914" y="169031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 тексте каждую часть. Попробуйте пересказать текст по плану.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91913" y="169031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рассказ по ролям.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220" name="Picture 4" descr="https://arhivurokov.ru/multiurok/html/2017/07/17/s_596c4e6408a1b/661310_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109" y="3477762"/>
            <a:ext cx="4027201" cy="33510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42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8" y="682581"/>
            <a:ext cx="900233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54-58 </a:t>
            </a:r>
            <a:r>
              <a:rPr lang="ru-RU" sz="6600" dirty="0" err="1" smtClean="0"/>
              <a:t>выр.чт</a:t>
            </a:r>
            <a:r>
              <a:rPr lang="ru-RU" sz="6600" dirty="0" smtClean="0"/>
              <a:t>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1535</TotalTime>
  <Words>169</Words>
  <Application>Microsoft Office PowerPoint</Application>
  <PresentationFormat>Широкоэкранный</PresentationFormat>
  <Paragraphs>31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978</cp:revision>
  <dcterms:created xsi:type="dcterms:W3CDTF">2017-07-16T12:55:52Z</dcterms:created>
  <dcterms:modified xsi:type="dcterms:W3CDTF">2018-02-11T15:24:59Z</dcterms:modified>
</cp:coreProperties>
</file>