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324" r:id="rId3"/>
    <p:sldId id="347" r:id="rId4"/>
    <p:sldId id="359" r:id="rId5"/>
    <p:sldId id="360" r:id="rId6"/>
    <p:sldId id="358" r:id="rId7"/>
    <p:sldId id="361" r:id="rId8"/>
    <p:sldId id="274" r:id="rId9"/>
    <p:sldId id="27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знакомимся на уроках?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какими произведениями мы уже познакомились? Кто их авторы?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s41.radikal.ru/i091/1203/e4/1d6e2c78557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73"/>
          <a:stretch/>
        </p:blipFill>
        <p:spPr bwMode="auto">
          <a:xfrm>
            <a:off x="-179297" y="2128459"/>
            <a:ext cx="2797950" cy="32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315708" y="1234114"/>
            <a:ext cx="55636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Корней Иванович </a:t>
            </a:r>
          </a:p>
          <a:p>
            <a:pPr algn="ctr"/>
            <a:r>
              <a:rPr lang="ru-RU" sz="2800" dirty="0" smtClean="0"/>
              <a:t>Чуковский</a:t>
            </a:r>
            <a:endParaRPr lang="ru-RU" sz="36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стихотворения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Агнии Львовны Барто.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552" y="1380835"/>
            <a:ext cx="1756386" cy="26852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06578" y="2529240"/>
            <a:ext cx="55636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Самуил Яковлевич</a:t>
            </a:r>
          </a:p>
          <a:p>
            <a:pPr algn="ctr"/>
            <a:r>
              <a:rPr lang="ru-RU" sz="2800" dirty="0" smtClean="0"/>
              <a:t>Маршак</a:t>
            </a:r>
            <a:endParaRPr lang="ru-RU" sz="2800" dirty="0"/>
          </a:p>
        </p:txBody>
      </p:sp>
      <p:pic>
        <p:nvPicPr>
          <p:cNvPr id="16" name="Picture 14" descr="https://im0-tub-ru.yandex.net/i?id=46bb504bac2123edeaad8cd2e8434d4f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12" y="3507027"/>
            <a:ext cx="2056503" cy="3183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624042" y="1436631"/>
            <a:ext cx="55636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Сергей Владимирович</a:t>
            </a:r>
          </a:p>
          <a:p>
            <a:pPr algn="ctr"/>
            <a:r>
              <a:rPr lang="ru-RU" sz="2800" dirty="0" smtClean="0"/>
              <a:t>Михалков</a:t>
            </a:r>
            <a:endParaRPr lang="ru-RU" sz="2800" dirty="0"/>
          </a:p>
        </p:txBody>
      </p:sp>
      <p:pic>
        <p:nvPicPr>
          <p:cNvPr id="19" name="Picture 18" descr="https://im0-tub-ru.yandex.net/i?id=29f0f432fc94022a66ae18f65148af4f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079" y="2390738"/>
            <a:ext cx="2099198" cy="2901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405878" y="2398839"/>
            <a:ext cx="55636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Агния Львовна</a:t>
            </a:r>
          </a:p>
          <a:p>
            <a:pPr algn="ctr"/>
            <a:r>
              <a:rPr lang="ru-RU" sz="2800" dirty="0" smtClean="0"/>
              <a:t>Барто</a:t>
            </a:r>
            <a:endParaRPr lang="ru-RU" sz="2800" dirty="0"/>
          </a:p>
        </p:txBody>
      </p:sp>
      <p:pic>
        <p:nvPicPr>
          <p:cNvPr id="13" name="Picture 2" descr="https://im0-tub-ru.yandex.net/i?id=46f20fef6a8b226e099a46387032b39b-l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863" y="3377992"/>
            <a:ext cx="2639702" cy="34800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10" grpId="0" animBg="1"/>
      <p:bldP spid="15" grpId="0"/>
      <p:bldP spid="18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26773" y="113782"/>
            <a:ext cx="10500577" cy="1171449"/>
          </a:xfrm>
          <a:prstGeom prst="wedgeRoundRectCallout">
            <a:avLst>
              <a:gd name="adj1" fmla="val 47685"/>
              <a:gd name="adj2" fmla="val 7320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начнём знакомиться с произведениями </a:t>
            </a:r>
            <a:r>
              <a:rPr lang="ru-RU" sz="3600" b="1" dirty="0" smtClean="0">
                <a:solidFill>
                  <a:srgbClr val="00B050"/>
                </a:solidFill>
              </a:rPr>
              <a:t>Николая Николаевича Носова</a:t>
            </a:r>
            <a:r>
              <a:rPr lang="ru-RU" sz="3600" dirty="0" smtClean="0">
                <a:solidFill>
                  <a:schemeClr val="tx1"/>
                </a:solidFill>
              </a:rPr>
              <a:t>.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315" y="528839"/>
            <a:ext cx="1924685" cy="1965637"/>
          </a:xfrm>
          <a:prstGeom prst="rect">
            <a:avLst/>
          </a:prstGeom>
        </p:spPr>
      </p:pic>
      <p:pic>
        <p:nvPicPr>
          <p:cNvPr id="1030" name="Picture 6" descr="https://im0-tub-ru.yandex.net/i?id=b964df5c7e106e3259d1c0be19754aa4-l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8" y="2199907"/>
            <a:ext cx="3415472" cy="465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llchildgood.ru/acgtpimg.cgi?i=http://cdn1.top-shop.ru/big_b2dabb93401a1485e3c6960490691f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519" y="1608846"/>
            <a:ext cx="2263083" cy="292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m0-tub-ru.yandex.net/i?id=8193af26bc2006ca5b63ede9a4d671aa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248" y="3711162"/>
            <a:ext cx="1949411" cy="295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im0-tub-ru.yandex.net/i?id=dc1780d18957af79e3279709791252ad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086" y="1608846"/>
            <a:ext cx="2202192" cy="292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m0-tub-ru.yandex.net/i?id=8c123152941baa73a7cab24eab38dd3c-l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388" y="3711162"/>
            <a:ext cx="2206836" cy="295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81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26773" y="113782"/>
            <a:ext cx="10500577" cy="697587"/>
          </a:xfrm>
          <a:prstGeom prst="wedgeRoundRectCallout">
            <a:avLst>
              <a:gd name="adj1" fmla="val 47685"/>
              <a:gd name="adj2" fmla="val 7320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о Николае Николаевиче Носове.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238" y="650784"/>
            <a:ext cx="1499868" cy="15317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2150" t="29005" r="32909" b="14481"/>
          <a:stretch/>
        </p:blipFill>
        <p:spPr>
          <a:xfrm>
            <a:off x="126773" y="1416675"/>
            <a:ext cx="5806728" cy="5280339"/>
          </a:xfrm>
          <a:prstGeom prst="rect">
            <a:avLst/>
          </a:prstGeom>
        </p:spPr>
      </p:pic>
      <p:pic>
        <p:nvPicPr>
          <p:cNvPr id="7170" name="Picture 2" descr="https://im0-tub-ru.yandex.net/i?id=6cc2affa59f40180709c64926252e5d7-sr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501" y="1983346"/>
            <a:ext cx="4989627" cy="4347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49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26773" y="113782"/>
            <a:ext cx="10500577" cy="697587"/>
          </a:xfrm>
          <a:prstGeom prst="wedgeRoundRectCallout">
            <a:avLst>
              <a:gd name="adj1" fmla="val 47685"/>
              <a:gd name="adj2" fmla="val 7320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Узнаёте ли вы героев произведений Носова?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238" y="650784"/>
            <a:ext cx="1499868" cy="15317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2546" t="31821" r="33205" b="6559"/>
          <a:stretch/>
        </p:blipFill>
        <p:spPr>
          <a:xfrm>
            <a:off x="656823" y="930368"/>
            <a:ext cx="5471570" cy="553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2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153" y="1511658"/>
            <a:ext cx="2629302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91919" y="169035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рассказ Николая Носова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«Затейники»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080" name="Picture 8" descr="http://www.ollelukoe.ru/images/stories/nosov/zateyniky/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19" y="1511658"/>
            <a:ext cx="4425505" cy="528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ollelukoe.ru/images/stories/nosov/zateyniky/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000" y="1753644"/>
            <a:ext cx="4005328" cy="487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Скругленная прямоугольная выноска 33"/>
          <p:cNvSpPr/>
          <p:nvPr/>
        </p:nvSpPr>
        <p:spPr>
          <a:xfrm>
            <a:off x="291918" y="169034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понимаете, что такое затея?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291918" y="169034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понимаете, что такое затея?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291918" y="169034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рассказ по цепочке.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291918" y="169033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называли себя дети? В какую игру они играли? Кого изображали?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291918" y="169033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игра прервалась?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>
            <a:off x="291917" y="169032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 можете сказать о ребятах? Какие они по характеру?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>
            <a:off x="291915" y="169032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 могли бы посоветовать ребятам?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5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153" y="1511658"/>
            <a:ext cx="2629302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91915" y="169032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план. Узнаёте ли вы строки из рассказа?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8290" t="37984" r="25683" b="39305"/>
          <a:stretch/>
        </p:blipFill>
        <p:spPr>
          <a:xfrm>
            <a:off x="291915" y="1844774"/>
            <a:ext cx="8478598" cy="2352129"/>
          </a:xfrm>
          <a:prstGeom prst="rect">
            <a:avLst/>
          </a:prstGeom>
        </p:spPr>
      </p:pic>
      <p:pic>
        <p:nvPicPr>
          <p:cNvPr id="9218" name="Picture 2" descr="http://xn--80aaukc.xn--j1amh/vitivniki/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826" y="3698844"/>
            <a:ext cx="2633258" cy="30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91914" y="169031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 тексте каждую часть. Попробуйте пересказать текст по плану.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91913" y="169031"/>
            <a:ext cx="11427855" cy="1171449"/>
          </a:xfrm>
          <a:prstGeom prst="wedgeRoundRectCallout">
            <a:avLst>
              <a:gd name="adj1" fmla="val 37058"/>
              <a:gd name="adj2" fmla="val 9629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рассказ по ролям.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42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8" y="682581"/>
            <a:ext cx="900233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50-53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., с. 49 №2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205</Words>
  <Application>Microsoft Office PowerPoint</Application>
  <PresentationFormat>Широкоэкранный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969</cp:revision>
  <dcterms:created xsi:type="dcterms:W3CDTF">2017-07-16T12:55:52Z</dcterms:created>
  <dcterms:modified xsi:type="dcterms:W3CDTF">2018-02-07T14:20:12Z</dcterms:modified>
</cp:coreProperties>
</file>