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13" r:id="rId4"/>
  </p:sldMasterIdLst>
  <p:notesMasterIdLst>
    <p:notesMasterId r:id="rId19"/>
  </p:notesMasterIdLst>
  <p:handoutMasterIdLst>
    <p:handoutMasterId r:id="rId20"/>
  </p:handoutMasterIdLst>
  <p:sldIdLst>
    <p:sldId id="263" r:id="rId5"/>
    <p:sldId id="269" r:id="rId6"/>
    <p:sldId id="411" r:id="rId7"/>
    <p:sldId id="413" r:id="rId8"/>
    <p:sldId id="412" r:id="rId9"/>
    <p:sldId id="414" r:id="rId10"/>
    <p:sldId id="415" r:id="rId11"/>
    <p:sldId id="416" r:id="rId12"/>
    <p:sldId id="417" r:id="rId13"/>
    <p:sldId id="418" r:id="rId14"/>
    <p:sldId id="419" r:id="rId15"/>
    <p:sldId id="420" r:id="rId16"/>
    <p:sldId id="287" r:id="rId17"/>
    <p:sldId id="268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99"/>
    <a:srgbClr val="FFCCFF"/>
    <a:srgbClr val="5B9BD5"/>
    <a:srgbClr val="FF0000"/>
    <a:srgbClr val="CCFF99"/>
    <a:srgbClr val="FFFF99"/>
    <a:srgbClr val="663300"/>
    <a:srgbClr val="FF6965"/>
    <a:srgbClr val="99CCFF"/>
    <a:srgbClr val="99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4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6" d="100"/>
        <a:sy n="46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A96C2C-1453-4857-807C-3E6A6D8B114A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E0F877-C3FF-41E2-A53F-919DF9825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061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16.png"/><Relationship Id="rId16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951" y="3112387"/>
            <a:ext cx="682266" cy="7074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922" y="617943"/>
            <a:ext cx="504825" cy="5715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11789" y="4694476"/>
            <a:ext cx="930391" cy="122759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992" y="144368"/>
            <a:ext cx="542925" cy="5238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5334195"/>
            <a:ext cx="619050" cy="78571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701" y="793708"/>
            <a:ext cx="504439" cy="57322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035" y="3237635"/>
            <a:ext cx="505836" cy="52782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545" y="3532354"/>
            <a:ext cx="1837994" cy="134761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23" y="1849821"/>
            <a:ext cx="608569" cy="69251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372" y="2012025"/>
            <a:ext cx="714375" cy="75247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272" y="5066318"/>
            <a:ext cx="1038023" cy="7071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8" y="272246"/>
            <a:ext cx="1860164" cy="131190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842568"/>
            <a:ext cx="576489" cy="54967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685" y="422756"/>
            <a:ext cx="1363851" cy="480937"/>
          </a:xfrm>
          <a:prstGeom prst="rect">
            <a:avLst/>
          </a:prstGeom>
        </p:spPr>
      </p:pic>
      <p:pic>
        <p:nvPicPr>
          <p:cNvPr id="21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75" y="3034817"/>
            <a:ext cx="319165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2923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343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951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7376894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622" y="3159355"/>
            <a:ext cx="2227716" cy="3175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529" y="3327682"/>
            <a:ext cx="590083" cy="61182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590062" y="3097525"/>
            <a:ext cx="516972" cy="68211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4107" y="397621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224" y="816747"/>
            <a:ext cx="470785" cy="59753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542" y="816747"/>
            <a:ext cx="335160" cy="38086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977" y="2586264"/>
            <a:ext cx="351849" cy="36714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066" y="1360529"/>
            <a:ext cx="1481355" cy="108612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087" y="2714619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913" y="393674"/>
            <a:ext cx="18097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4440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968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969" y="351240"/>
            <a:ext cx="1809750" cy="6381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38" y="3159355"/>
            <a:ext cx="2395938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9650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981" y="468239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08" y="3273631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1166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625" y="415010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75" y="3172245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5379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105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102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712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2450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140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937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6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0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676F6-E1A9-4189-97C2-57B3295F990C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030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691" r:id="rId14"/>
    <p:sldLayoutId id="2147483692" r:id="rId15"/>
    <p:sldLayoutId id="2147483694" r:id="rId1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5" Type="http://schemas.openxmlformats.org/officeDocument/2006/relationships/image" Target="../media/image34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2388" t="19928" r="8486" b="10194"/>
          <a:stretch/>
        </p:blipFill>
        <p:spPr>
          <a:xfrm>
            <a:off x="0" y="0"/>
            <a:ext cx="12192000" cy="692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79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/>
          <p:cNvGrpSpPr/>
          <p:nvPr/>
        </p:nvGrpSpPr>
        <p:grpSpPr>
          <a:xfrm>
            <a:off x="0" y="2421648"/>
            <a:ext cx="12273566" cy="4436352"/>
            <a:chOff x="0" y="2421648"/>
            <a:chExt cx="12273566" cy="4436352"/>
          </a:xfrm>
        </p:grpSpPr>
        <p:grpSp>
          <p:nvGrpSpPr>
            <p:cNvPr id="13" name="Группа 12"/>
            <p:cNvGrpSpPr/>
            <p:nvPr/>
          </p:nvGrpSpPr>
          <p:grpSpPr>
            <a:xfrm>
              <a:off x="0" y="2421648"/>
              <a:ext cx="7894749" cy="2245702"/>
              <a:chOff x="0" y="3389923"/>
              <a:chExt cx="12192000" cy="3468077"/>
            </a:xfrm>
          </p:grpSpPr>
          <p:pic>
            <p:nvPicPr>
              <p:cNvPr id="2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4" name="Группа 13"/>
            <p:cNvGrpSpPr/>
            <p:nvPr/>
          </p:nvGrpSpPr>
          <p:grpSpPr>
            <a:xfrm>
              <a:off x="0" y="4612298"/>
              <a:ext cx="7894749" cy="2245702"/>
              <a:chOff x="0" y="3389923"/>
              <a:chExt cx="12192000" cy="3468077"/>
            </a:xfrm>
          </p:grpSpPr>
          <p:pic>
            <p:nvPicPr>
              <p:cNvPr id="2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5" name="Группа 14"/>
            <p:cNvGrpSpPr/>
            <p:nvPr/>
          </p:nvGrpSpPr>
          <p:grpSpPr>
            <a:xfrm>
              <a:off x="4378817" y="2421648"/>
              <a:ext cx="7894749" cy="2245702"/>
              <a:chOff x="0" y="3389923"/>
              <a:chExt cx="12192000" cy="3468077"/>
            </a:xfrm>
          </p:grpSpPr>
          <p:pic>
            <p:nvPicPr>
              <p:cNvPr id="2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6" name="Группа 15"/>
            <p:cNvGrpSpPr/>
            <p:nvPr/>
          </p:nvGrpSpPr>
          <p:grpSpPr>
            <a:xfrm>
              <a:off x="4378817" y="4612298"/>
              <a:ext cx="7894749" cy="2245702"/>
              <a:chOff x="0" y="3389923"/>
              <a:chExt cx="12192000" cy="3468077"/>
            </a:xfrm>
          </p:grpSpPr>
          <p:pic>
            <p:nvPicPr>
              <p:cNvPr id="1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53599" y="1199858"/>
            <a:ext cx="2423638" cy="278544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18909" t="22898" r="21303" b="67708"/>
          <a:stretch/>
        </p:blipFill>
        <p:spPr>
          <a:xfrm>
            <a:off x="0" y="0"/>
            <a:ext cx="12177237" cy="1075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137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9964" t="32667" r="19507" b="53993"/>
          <a:stretch/>
        </p:blipFill>
        <p:spPr>
          <a:xfrm>
            <a:off x="0" y="0"/>
            <a:ext cx="12177237" cy="1508872"/>
          </a:xfrm>
          <a:prstGeom prst="rect">
            <a:avLst/>
          </a:prstGeom>
        </p:spPr>
      </p:pic>
      <p:grpSp>
        <p:nvGrpSpPr>
          <p:cNvPr id="12" name="Группа 11"/>
          <p:cNvGrpSpPr/>
          <p:nvPr/>
        </p:nvGrpSpPr>
        <p:grpSpPr>
          <a:xfrm>
            <a:off x="0" y="2421648"/>
            <a:ext cx="12273566" cy="4436352"/>
            <a:chOff x="0" y="2421648"/>
            <a:chExt cx="12273566" cy="4436352"/>
          </a:xfrm>
        </p:grpSpPr>
        <p:grpSp>
          <p:nvGrpSpPr>
            <p:cNvPr id="13" name="Группа 12"/>
            <p:cNvGrpSpPr/>
            <p:nvPr/>
          </p:nvGrpSpPr>
          <p:grpSpPr>
            <a:xfrm>
              <a:off x="0" y="2421648"/>
              <a:ext cx="7894749" cy="2245702"/>
              <a:chOff x="0" y="3389923"/>
              <a:chExt cx="12192000" cy="3468077"/>
            </a:xfrm>
          </p:grpSpPr>
          <p:pic>
            <p:nvPicPr>
              <p:cNvPr id="2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4" name="Группа 13"/>
            <p:cNvGrpSpPr/>
            <p:nvPr/>
          </p:nvGrpSpPr>
          <p:grpSpPr>
            <a:xfrm>
              <a:off x="0" y="4612298"/>
              <a:ext cx="7894749" cy="2245702"/>
              <a:chOff x="0" y="3389923"/>
              <a:chExt cx="12192000" cy="3468077"/>
            </a:xfrm>
          </p:grpSpPr>
          <p:pic>
            <p:nvPicPr>
              <p:cNvPr id="2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5" name="Группа 14"/>
            <p:cNvGrpSpPr/>
            <p:nvPr/>
          </p:nvGrpSpPr>
          <p:grpSpPr>
            <a:xfrm>
              <a:off x="4378817" y="2421648"/>
              <a:ext cx="7894749" cy="2245702"/>
              <a:chOff x="0" y="3389923"/>
              <a:chExt cx="12192000" cy="3468077"/>
            </a:xfrm>
          </p:grpSpPr>
          <p:pic>
            <p:nvPicPr>
              <p:cNvPr id="2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6" name="Группа 15"/>
            <p:cNvGrpSpPr/>
            <p:nvPr/>
          </p:nvGrpSpPr>
          <p:grpSpPr>
            <a:xfrm>
              <a:off x="4378817" y="4612298"/>
              <a:ext cx="7894749" cy="2245702"/>
              <a:chOff x="0" y="3389923"/>
              <a:chExt cx="12192000" cy="3468077"/>
            </a:xfrm>
          </p:grpSpPr>
          <p:pic>
            <p:nvPicPr>
              <p:cNvPr id="1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53599" y="1199858"/>
            <a:ext cx="2423638" cy="278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90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8909" t="34546" r="20352" b="52301"/>
          <a:stretch/>
        </p:blipFill>
        <p:spPr>
          <a:xfrm>
            <a:off x="-1" y="0"/>
            <a:ext cx="12177237" cy="1482446"/>
          </a:xfrm>
          <a:prstGeom prst="rect">
            <a:avLst/>
          </a:prstGeom>
        </p:spPr>
      </p:pic>
      <p:grpSp>
        <p:nvGrpSpPr>
          <p:cNvPr id="12" name="Группа 11"/>
          <p:cNvGrpSpPr/>
          <p:nvPr/>
        </p:nvGrpSpPr>
        <p:grpSpPr>
          <a:xfrm>
            <a:off x="0" y="2421648"/>
            <a:ext cx="12273566" cy="4436352"/>
            <a:chOff x="0" y="2421648"/>
            <a:chExt cx="12273566" cy="4436352"/>
          </a:xfrm>
        </p:grpSpPr>
        <p:grpSp>
          <p:nvGrpSpPr>
            <p:cNvPr id="13" name="Группа 12"/>
            <p:cNvGrpSpPr/>
            <p:nvPr/>
          </p:nvGrpSpPr>
          <p:grpSpPr>
            <a:xfrm>
              <a:off x="0" y="2421648"/>
              <a:ext cx="7894749" cy="2245702"/>
              <a:chOff x="0" y="3389923"/>
              <a:chExt cx="12192000" cy="3468077"/>
            </a:xfrm>
          </p:grpSpPr>
          <p:pic>
            <p:nvPicPr>
              <p:cNvPr id="2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4" name="Группа 13"/>
            <p:cNvGrpSpPr/>
            <p:nvPr/>
          </p:nvGrpSpPr>
          <p:grpSpPr>
            <a:xfrm>
              <a:off x="0" y="4612298"/>
              <a:ext cx="7894749" cy="2245702"/>
              <a:chOff x="0" y="3389923"/>
              <a:chExt cx="12192000" cy="3468077"/>
            </a:xfrm>
          </p:grpSpPr>
          <p:pic>
            <p:nvPicPr>
              <p:cNvPr id="2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5" name="Группа 14"/>
            <p:cNvGrpSpPr/>
            <p:nvPr/>
          </p:nvGrpSpPr>
          <p:grpSpPr>
            <a:xfrm>
              <a:off x="4378817" y="2421648"/>
              <a:ext cx="7894749" cy="2245702"/>
              <a:chOff x="0" y="3389923"/>
              <a:chExt cx="12192000" cy="3468077"/>
            </a:xfrm>
          </p:grpSpPr>
          <p:pic>
            <p:nvPicPr>
              <p:cNvPr id="2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6" name="Группа 15"/>
            <p:cNvGrpSpPr/>
            <p:nvPr/>
          </p:nvGrpSpPr>
          <p:grpSpPr>
            <a:xfrm>
              <a:off x="4378817" y="4612298"/>
              <a:ext cx="7894749" cy="2245702"/>
              <a:chOff x="0" y="3389923"/>
              <a:chExt cx="12192000" cy="3468077"/>
            </a:xfrm>
          </p:grpSpPr>
          <p:pic>
            <p:nvPicPr>
              <p:cNvPr id="1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53599" y="1199858"/>
            <a:ext cx="2423638" cy="278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154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22" y="2901256"/>
            <a:ext cx="3191652" cy="317520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Давайте вспомним, чему мы учились сегодня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261977" y="525655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 за урок! 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605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3" y="145177"/>
            <a:ext cx="3191652" cy="3175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1" y="3494206"/>
            <a:ext cx="2227716" cy="3175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203" y="3494206"/>
            <a:ext cx="2395938" cy="3175200"/>
          </a:xfrm>
          <a:prstGeom prst="rect">
            <a:avLst/>
          </a:prstGeom>
        </p:spPr>
      </p:pic>
      <p:pic>
        <p:nvPicPr>
          <p:cNvPr id="9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692" y="145795"/>
            <a:ext cx="2633268" cy="31745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145177"/>
            <a:ext cx="2762763" cy="31752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3494206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20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Я рада новой встрече с вами!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57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/>
          <p:cNvGrpSpPr/>
          <p:nvPr/>
        </p:nvGrpSpPr>
        <p:grpSpPr>
          <a:xfrm>
            <a:off x="0" y="2421648"/>
            <a:ext cx="12273566" cy="4436352"/>
            <a:chOff x="0" y="2421648"/>
            <a:chExt cx="12273566" cy="4436352"/>
          </a:xfrm>
        </p:grpSpPr>
        <p:grpSp>
          <p:nvGrpSpPr>
            <p:cNvPr id="13" name="Группа 12"/>
            <p:cNvGrpSpPr/>
            <p:nvPr/>
          </p:nvGrpSpPr>
          <p:grpSpPr>
            <a:xfrm>
              <a:off x="0" y="2421648"/>
              <a:ext cx="7894749" cy="2245702"/>
              <a:chOff x="0" y="3389923"/>
              <a:chExt cx="12192000" cy="3468077"/>
            </a:xfrm>
          </p:grpSpPr>
          <p:pic>
            <p:nvPicPr>
              <p:cNvPr id="2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4" name="Группа 13"/>
            <p:cNvGrpSpPr/>
            <p:nvPr/>
          </p:nvGrpSpPr>
          <p:grpSpPr>
            <a:xfrm>
              <a:off x="0" y="4612298"/>
              <a:ext cx="7894749" cy="2245702"/>
              <a:chOff x="0" y="3389923"/>
              <a:chExt cx="12192000" cy="3468077"/>
            </a:xfrm>
          </p:grpSpPr>
          <p:pic>
            <p:nvPicPr>
              <p:cNvPr id="2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5" name="Группа 14"/>
            <p:cNvGrpSpPr/>
            <p:nvPr/>
          </p:nvGrpSpPr>
          <p:grpSpPr>
            <a:xfrm>
              <a:off x="4378817" y="2421648"/>
              <a:ext cx="7894749" cy="2245702"/>
              <a:chOff x="0" y="3389923"/>
              <a:chExt cx="12192000" cy="3468077"/>
            </a:xfrm>
          </p:grpSpPr>
          <p:pic>
            <p:nvPicPr>
              <p:cNvPr id="2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6" name="Группа 15"/>
            <p:cNvGrpSpPr/>
            <p:nvPr/>
          </p:nvGrpSpPr>
          <p:grpSpPr>
            <a:xfrm>
              <a:off x="4378817" y="4612298"/>
              <a:ext cx="7894749" cy="2245702"/>
              <a:chOff x="0" y="3389923"/>
              <a:chExt cx="12192000" cy="3468077"/>
            </a:xfrm>
          </p:grpSpPr>
          <p:pic>
            <p:nvPicPr>
              <p:cNvPr id="1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9120" t="20267" r="19930" b="38399"/>
          <a:stretch/>
        </p:blipFill>
        <p:spPr>
          <a:xfrm>
            <a:off x="-1" y="10664"/>
            <a:ext cx="10424403" cy="397464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156101" y="2125014"/>
            <a:ext cx="2929626" cy="186029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Стр. 7</a:t>
            </a:r>
            <a:endParaRPr lang="ru-RU" sz="4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53599" y="1199858"/>
            <a:ext cx="2423638" cy="278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347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/>
          <p:cNvGrpSpPr/>
          <p:nvPr/>
        </p:nvGrpSpPr>
        <p:grpSpPr>
          <a:xfrm>
            <a:off x="0" y="2421648"/>
            <a:ext cx="12273566" cy="4436352"/>
            <a:chOff x="0" y="2421648"/>
            <a:chExt cx="12273566" cy="4436352"/>
          </a:xfrm>
        </p:grpSpPr>
        <p:grpSp>
          <p:nvGrpSpPr>
            <p:cNvPr id="13" name="Группа 12"/>
            <p:cNvGrpSpPr/>
            <p:nvPr/>
          </p:nvGrpSpPr>
          <p:grpSpPr>
            <a:xfrm>
              <a:off x="0" y="2421648"/>
              <a:ext cx="7894749" cy="2245702"/>
              <a:chOff x="0" y="3389923"/>
              <a:chExt cx="12192000" cy="3468077"/>
            </a:xfrm>
          </p:grpSpPr>
          <p:pic>
            <p:nvPicPr>
              <p:cNvPr id="2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4" name="Группа 13"/>
            <p:cNvGrpSpPr/>
            <p:nvPr/>
          </p:nvGrpSpPr>
          <p:grpSpPr>
            <a:xfrm>
              <a:off x="0" y="4612298"/>
              <a:ext cx="7894749" cy="2245702"/>
              <a:chOff x="0" y="3389923"/>
              <a:chExt cx="12192000" cy="3468077"/>
            </a:xfrm>
          </p:grpSpPr>
          <p:pic>
            <p:nvPicPr>
              <p:cNvPr id="2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5" name="Группа 14"/>
            <p:cNvGrpSpPr/>
            <p:nvPr/>
          </p:nvGrpSpPr>
          <p:grpSpPr>
            <a:xfrm>
              <a:off x="4378817" y="2421648"/>
              <a:ext cx="7894749" cy="2245702"/>
              <a:chOff x="0" y="3389923"/>
              <a:chExt cx="12192000" cy="3468077"/>
            </a:xfrm>
          </p:grpSpPr>
          <p:pic>
            <p:nvPicPr>
              <p:cNvPr id="2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6" name="Группа 15"/>
            <p:cNvGrpSpPr/>
            <p:nvPr/>
          </p:nvGrpSpPr>
          <p:grpSpPr>
            <a:xfrm>
              <a:off x="4378817" y="4612298"/>
              <a:ext cx="7894749" cy="2245702"/>
              <a:chOff x="0" y="3389923"/>
              <a:chExt cx="12192000" cy="3468077"/>
            </a:xfrm>
          </p:grpSpPr>
          <p:pic>
            <p:nvPicPr>
              <p:cNvPr id="1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53599" y="1199858"/>
            <a:ext cx="2423638" cy="278544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19014" t="35110" r="20352" b="54369"/>
          <a:stretch/>
        </p:blipFill>
        <p:spPr>
          <a:xfrm>
            <a:off x="0" y="25984"/>
            <a:ext cx="12273566" cy="1197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825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/>
          <p:cNvGrpSpPr/>
          <p:nvPr/>
        </p:nvGrpSpPr>
        <p:grpSpPr>
          <a:xfrm>
            <a:off x="0" y="2421648"/>
            <a:ext cx="12273566" cy="4436352"/>
            <a:chOff x="0" y="2421648"/>
            <a:chExt cx="12273566" cy="4436352"/>
          </a:xfrm>
        </p:grpSpPr>
        <p:grpSp>
          <p:nvGrpSpPr>
            <p:cNvPr id="13" name="Группа 12"/>
            <p:cNvGrpSpPr/>
            <p:nvPr/>
          </p:nvGrpSpPr>
          <p:grpSpPr>
            <a:xfrm>
              <a:off x="0" y="2421648"/>
              <a:ext cx="7894749" cy="2245702"/>
              <a:chOff x="0" y="3389923"/>
              <a:chExt cx="12192000" cy="3468077"/>
            </a:xfrm>
          </p:grpSpPr>
          <p:pic>
            <p:nvPicPr>
              <p:cNvPr id="2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4" name="Группа 13"/>
            <p:cNvGrpSpPr/>
            <p:nvPr/>
          </p:nvGrpSpPr>
          <p:grpSpPr>
            <a:xfrm>
              <a:off x="0" y="4612298"/>
              <a:ext cx="7894749" cy="2245702"/>
              <a:chOff x="0" y="3389923"/>
              <a:chExt cx="12192000" cy="3468077"/>
            </a:xfrm>
          </p:grpSpPr>
          <p:pic>
            <p:nvPicPr>
              <p:cNvPr id="2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5" name="Группа 14"/>
            <p:cNvGrpSpPr/>
            <p:nvPr/>
          </p:nvGrpSpPr>
          <p:grpSpPr>
            <a:xfrm>
              <a:off x="4378817" y="2421648"/>
              <a:ext cx="7894749" cy="2245702"/>
              <a:chOff x="0" y="3389923"/>
              <a:chExt cx="12192000" cy="3468077"/>
            </a:xfrm>
          </p:grpSpPr>
          <p:pic>
            <p:nvPicPr>
              <p:cNvPr id="2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6" name="Группа 15"/>
            <p:cNvGrpSpPr/>
            <p:nvPr/>
          </p:nvGrpSpPr>
          <p:grpSpPr>
            <a:xfrm>
              <a:off x="4378817" y="4612298"/>
              <a:ext cx="7894749" cy="2245702"/>
              <a:chOff x="0" y="3389923"/>
              <a:chExt cx="12192000" cy="3468077"/>
            </a:xfrm>
          </p:grpSpPr>
          <p:pic>
            <p:nvPicPr>
              <p:cNvPr id="1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9648" t="25716" r="19929" b="60756"/>
          <a:stretch/>
        </p:blipFill>
        <p:spPr>
          <a:xfrm>
            <a:off x="0" y="0"/>
            <a:ext cx="12192000" cy="153465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53599" y="1199858"/>
            <a:ext cx="2423638" cy="278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02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/>
          <p:cNvGrpSpPr/>
          <p:nvPr/>
        </p:nvGrpSpPr>
        <p:grpSpPr>
          <a:xfrm>
            <a:off x="0" y="2421648"/>
            <a:ext cx="12273566" cy="4436352"/>
            <a:chOff x="0" y="2421648"/>
            <a:chExt cx="12273566" cy="4436352"/>
          </a:xfrm>
        </p:grpSpPr>
        <p:grpSp>
          <p:nvGrpSpPr>
            <p:cNvPr id="13" name="Группа 12"/>
            <p:cNvGrpSpPr/>
            <p:nvPr/>
          </p:nvGrpSpPr>
          <p:grpSpPr>
            <a:xfrm>
              <a:off x="0" y="2421648"/>
              <a:ext cx="7894749" cy="2245702"/>
              <a:chOff x="0" y="3389923"/>
              <a:chExt cx="12192000" cy="3468077"/>
            </a:xfrm>
          </p:grpSpPr>
          <p:pic>
            <p:nvPicPr>
              <p:cNvPr id="2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4" name="Группа 13"/>
            <p:cNvGrpSpPr/>
            <p:nvPr/>
          </p:nvGrpSpPr>
          <p:grpSpPr>
            <a:xfrm>
              <a:off x="0" y="4612298"/>
              <a:ext cx="7894749" cy="2245702"/>
              <a:chOff x="0" y="3389923"/>
              <a:chExt cx="12192000" cy="3468077"/>
            </a:xfrm>
          </p:grpSpPr>
          <p:pic>
            <p:nvPicPr>
              <p:cNvPr id="2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5" name="Группа 14"/>
            <p:cNvGrpSpPr/>
            <p:nvPr/>
          </p:nvGrpSpPr>
          <p:grpSpPr>
            <a:xfrm>
              <a:off x="4378817" y="2421648"/>
              <a:ext cx="7894749" cy="2245702"/>
              <a:chOff x="0" y="3389923"/>
              <a:chExt cx="12192000" cy="3468077"/>
            </a:xfrm>
          </p:grpSpPr>
          <p:pic>
            <p:nvPicPr>
              <p:cNvPr id="2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6" name="Группа 15"/>
            <p:cNvGrpSpPr/>
            <p:nvPr/>
          </p:nvGrpSpPr>
          <p:grpSpPr>
            <a:xfrm>
              <a:off x="4378817" y="4612298"/>
              <a:ext cx="7894749" cy="2245702"/>
              <a:chOff x="0" y="3389923"/>
              <a:chExt cx="12192000" cy="3468077"/>
            </a:xfrm>
          </p:grpSpPr>
          <p:pic>
            <p:nvPicPr>
              <p:cNvPr id="1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0176" t="37740" r="23099" b="50048"/>
          <a:stretch/>
        </p:blipFill>
        <p:spPr>
          <a:xfrm>
            <a:off x="-1" y="0"/>
            <a:ext cx="12177237" cy="147396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53599" y="1199858"/>
            <a:ext cx="2423638" cy="278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632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/>
          <p:cNvGrpSpPr/>
          <p:nvPr/>
        </p:nvGrpSpPr>
        <p:grpSpPr>
          <a:xfrm>
            <a:off x="0" y="2421648"/>
            <a:ext cx="12273566" cy="4436352"/>
            <a:chOff x="0" y="2421648"/>
            <a:chExt cx="12273566" cy="4436352"/>
          </a:xfrm>
        </p:grpSpPr>
        <p:grpSp>
          <p:nvGrpSpPr>
            <p:cNvPr id="13" name="Группа 12"/>
            <p:cNvGrpSpPr/>
            <p:nvPr/>
          </p:nvGrpSpPr>
          <p:grpSpPr>
            <a:xfrm>
              <a:off x="0" y="2421648"/>
              <a:ext cx="7894749" cy="2245702"/>
              <a:chOff x="0" y="3389923"/>
              <a:chExt cx="12192000" cy="3468077"/>
            </a:xfrm>
          </p:grpSpPr>
          <p:pic>
            <p:nvPicPr>
              <p:cNvPr id="2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4" name="Группа 13"/>
            <p:cNvGrpSpPr/>
            <p:nvPr/>
          </p:nvGrpSpPr>
          <p:grpSpPr>
            <a:xfrm>
              <a:off x="0" y="4612298"/>
              <a:ext cx="7894749" cy="2245702"/>
              <a:chOff x="0" y="3389923"/>
              <a:chExt cx="12192000" cy="3468077"/>
            </a:xfrm>
          </p:grpSpPr>
          <p:pic>
            <p:nvPicPr>
              <p:cNvPr id="2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5" name="Группа 14"/>
            <p:cNvGrpSpPr/>
            <p:nvPr/>
          </p:nvGrpSpPr>
          <p:grpSpPr>
            <a:xfrm>
              <a:off x="4378817" y="2421648"/>
              <a:ext cx="7894749" cy="2245702"/>
              <a:chOff x="0" y="3389923"/>
              <a:chExt cx="12192000" cy="3468077"/>
            </a:xfrm>
          </p:grpSpPr>
          <p:pic>
            <p:nvPicPr>
              <p:cNvPr id="2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6" name="Группа 15"/>
            <p:cNvGrpSpPr/>
            <p:nvPr/>
          </p:nvGrpSpPr>
          <p:grpSpPr>
            <a:xfrm>
              <a:off x="4378817" y="4612298"/>
              <a:ext cx="7894749" cy="2245702"/>
              <a:chOff x="0" y="3389923"/>
              <a:chExt cx="12192000" cy="3468077"/>
            </a:xfrm>
          </p:grpSpPr>
          <p:pic>
            <p:nvPicPr>
              <p:cNvPr id="1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53599" y="1199858"/>
            <a:ext cx="2423638" cy="278544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19331" t="24777" r="19401" b="47792"/>
          <a:stretch/>
        </p:blipFill>
        <p:spPr>
          <a:xfrm>
            <a:off x="-1" y="-1"/>
            <a:ext cx="9753599" cy="245521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4763" y="1600937"/>
            <a:ext cx="2929626" cy="9021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Стр. 40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79632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/>
          <p:cNvGrpSpPr/>
          <p:nvPr/>
        </p:nvGrpSpPr>
        <p:grpSpPr>
          <a:xfrm>
            <a:off x="0" y="2421648"/>
            <a:ext cx="12273566" cy="4436352"/>
            <a:chOff x="0" y="2421648"/>
            <a:chExt cx="12273566" cy="4436352"/>
          </a:xfrm>
        </p:grpSpPr>
        <p:grpSp>
          <p:nvGrpSpPr>
            <p:cNvPr id="13" name="Группа 12"/>
            <p:cNvGrpSpPr/>
            <p:nvPr/>
          </p:nvGrpSpPr>
          <p:grpSpPr>
            <a:xfrm>
              <a:off x="0" y="2421648"/>
              <a:ext cx="7894749" cy="2245702"/>
              <a:chOff x="0" y="3389923"/>
              <a:chExt cx="12192000" cy="3468077"/>
            </a:xfrm>
          </p:grpSpPr>
          <p:pic>
            <p:nvPicPr>
              <p:cNvPr id="2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4" name="Группа 13"/>
            <p:cNvGrpSpPr/>
            <p:nvPr/>
          </p:nvGrpSpPr>
          <p:grpSpPr>
            <a:xfrm>
              <a:off x="0" y="4612298"/>
              <a:ext cx="7894749" cy="2245702"/>
              <a:chOff x="0" y="3389923"/>
              <a:chExt cx="12192000" cy="3468077"/>
            </a:xfrm>
          </p:grpSpPr>
          <p:pic>
            <p:nvPicPr>
              <p:cNvPr id="2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5" name="Группа 14"/>
            <p:cNvGrpSpPr/>
            <p:nvPr/>
          </p:nvGrpSpPr>
          <p:grpSpPr>
            <a:xfrm>
              <a:off x="4378817" y="2421648"/>
              <a:ext cx="7894749" cy="2245702"/>
              <a:chOff x="0" y="3389923"/>
              <a:chExt cx="12192000" cy="3468077"/>
            </a:xfrm>
          </p:grpSpPr>
          <p:pic>
            <p:nvPicPr>
              <p:cNvPr id="2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6" name="Группа 15"/>
            <p:cNvGrpSpPr/>
            <p:nvPr/>
          </p:nvGrpSpPr>
          <p:grpSpPr>
            <a:xfrm>
              <a:off x="4378817" y="4612298"/>
              <a:ext cx="7894749" cy="2245702"/>
              <a:chOff x="0" y="3389923"/>
              <a:chExt cx="12192000" cy="3468077"/>
            </a:xfrm>
          </p:grpSpPr>
          <p:pic>
            <p:nvPicPr>
              <p:cNvPr id="1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8802" t="33231" r="21303" b="56623"/>
          <a:stretch/>
        </p:blipFill>
        <p:spPr>
          <a:xfrm>
            <a:off x="0" y="123591"/>
            <a:ext cx="12177237" cy="115973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53599" y="1199858"/>
            <a:ext cx="2423638" cy="278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462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9754" t="25904" r="19612" b="60193"/>
          <a:stretch/>
        </p:blipFill>
        <p:spPr>
          <a:xfrm>
            <a:off x="-3090" y="0"/>
            <a:ext cx="12195090" cy="1572188"/>
          </a:xfrm>
          <a:prstGeom prst="rect">
            <a:avLst/>
          </a:prstGeom>
        </p:spPr>
      </p:pic>
      <p:grpSp>
        <p:nvGrpSpPr>
          <p:cNvPr id="12" name="Группа 11"/>
          <p:cNvGrpSpPr/>
          <p:nvPr/>
        </p:nvGrpSpPr>
        <p:grpSpPr>
          <a:xfrm>
            <a:off x="0" y="2421648"/>
            <a:ext cx="12273566" cy="4436352"/>
            <a:chOff x="0" y="2421648"/>
            <a:chExt cx="12273566" cy="4436352"/>
          </a:xfrm>
        </p:grpSpPr>
        <p:grpSp>
          <p:nvGrpSpPr>
            <p:cNvPr id="13" name="Группа 12"/>
            <p:cNvGrpSpPr/>
            <p:nvPr/>
          </p:nvGrpSpPr>
          <p:grpSpPr>
            <a:xfrm>
              <a:off x="0" y="2421648"/>
              <a:ext cx="7894749" cy="2245702"/>
              <a:chOff x="0" y="3389923"/>
              <a:chExt cx="12192000" cy="3468077"/>
            </a:xfrm>
          </p:grpSpPr>
          <p:pic>
            <p:nvPicPr>
              <p:cNvPr id="2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4" name="Группа 13"/>
            <p:cNvGrpSpPr/>
            <p:nvPr/>
          </p:nvGrpSpPr>
          <p:grpSpPr>
            <a:xfrm>
              <a:off x="0" y="4612298"/>
              <a:ext cx="7894749" cy="2245702"/>
              <a:chOff x="0" y="3389923"/>
              <a:chExt cx="12192000" cy="3468077"/>
            </a:xfrm>
          </p:grpSpPr>
          <p:pic>
            <p:nvPicPr>
              <p:cNvPr id="2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5" name="Группа 14"/>
            <p:cNvGrpSpPr/>
            <p:nvPr/>
          </p:nvGrpSpPr>
          <p:grpSpPr>
            <a:xfrm>
              <a:off x="4378817" y="2421648"/>
              <a:ext cx="7894749" cy="2245702"/>
              <a:chOff x="0" y="3389923"/>
              <a:chExt cx="12192000" cy="3468077"/>
            </a:xfrm>
          </p:grpSpPr>
          <p:pic>
            <p:nvPicPr>
              <p:cNvPr id="2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6" name="Группа 15"/>
            <p:cNvGrpSpPr/>
            <p:nvPr/>
          </p:nvGrpSpPr>
          <p:grpSpPr>
            <a:xfrm>
              <a:off x="4378817" y="4612298"/>
              <a:ext cx="7894749" cy="2245702"/>
              <a:chOff x="0" y="3389923"/>
              <a:chExt cx="12192000" cy="3468077"/>
            </a:xfrm>
          </p:grpSpPr>
          <p:pic>
            <p:nvPicPr>
              <p:cNvPr id="1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53599" y="1199858"/>
            <a:ext cx="2423638" cy="278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461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11738C6-D76B-4EA3-8A0C-A17BDC1DB5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C2196CA-8D48-47B0-9C8C-268F70368960}">
  <ds:schemaRefs>
    <ds:schemaRef ds:uri="http://schemas.microsoft.com/sharepoint/v3"/>
    <ds:schemaRef ds:uri="2547570a-e5f4-4946-a4c3-82580e42479e"/>
    <ds:schemaRef ds:uri="http://purl.org/dc/terms/"/>
    <ds:schemaRef ds:uri="6ee78bd2-4339-4042-adc0-bcc646419980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2EC10D1-364F-4DE0-9381-C780B9C7D79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45</Words>
  <Application>Microsoft Office PowerPoint</Application>
  <PresentationFormat>Широкоэкранный</PresentationFormat>
  <Paragraphs>9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Segoe UI</vt:lpstr>
      <vt:lpstr>Segoe UI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2017-07-10T13:40:08Z</dcterms:created>
  <dcterms:modified xsi:type="dcterms:W3CDTF">2017-12-17T15:05:45Z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