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71" r:id="rId4"/>
    <p:sldId id="417" r:id="rId5"/>
    <p:sldId id="461" r:id="rId6"/>
    <p:sldId id="462" r:id="rId7"/>
    <p:sldId id="448" r:id="rId8"/>
    <p:sldId id="460" r:id="rId9"/>
    <p:sldId id="463" r:id="rId10"/>
    <p:sldId id="273" r:id="rId11"/>
    <p:sldId id="447" r:id="rId12"/>
    <p:sldId id="258" r:id="rId13"/>
    <p:sldId id="314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1" clrIdx="0">
    <p:extLst>
      <p:ext uri="{19B8F6BF-5375-455C-9EA6-DF929625EA0E}">
        <p15:presenceInfo xmlns:p15="http://schemas.microsoft.com/office/powerpoint/2012/main" userId="712bf1a5e5d26ef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66FFFF"/>
    <a:srgbClr val="FFFF66"/>
    <a:srgbClr val="66FF66"/>
    <a:srgbClr val="FFCC99"/>
    <a:srgbClr val="99FF99"/>
    <a:srgbClr val="FFCC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0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11" Type="http://schemas.openxmlformats.org/officeDocument/2006/relationships/image" Target="../media/image34.png"/><Relationship Id="rId5" Type="http://schemas.openxmlformats.org/officeDocument/2006/relationships/image" Target="../media/image29.png"/><Relationship Id="rId10" Type="http://schemas.openxmlformats.org/officeDocument/2006/relationships/image" Target="../media/image33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ая прямоугольная выноска 8"/>
          <p:cNvSpPr/>
          <p:nvPr/>
        </p:nvSpPr>
        <p:spPr>
          <a:xfrm>
            <a:off x="3109192" y="1183526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Какая у нас была тема урока?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3109191" y="1183526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 переносить слова с мягким знаком?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16" name="Скругленная прямоугольная выноска 15"/>
          <p:cNvSpPr/>
          <p:nvPr/>
        </p:nvSpPr>
        <p:spPr>
          <a:xfrm>
            <a:off x="3109190" y="1183526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3109189" y="1183525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3109186" y="118352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6" grpId="0" animBg="1"/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949" y="278707"/>
            <a:ext cx="8192138" cy="2012351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Домашнее задание:</a:t>
            </a:r>
            <a:br>
              <a:rPr lang="ru-RU" sz="6000" dirty="0" smtClean="0"/>
            </a:br>
            <a:r>
              <a:rPr lang="ru-RU" sz="6000" dirty="0" smtClean="0"/>
              <a:t>РТ с. </a:t>
            </a:r>
            <a:r>
              <a:rPr lang="ru-RU" sz="6000" smtClean="0"/>
              <a:t>59 №129, 130</a:t>
            </a:r>
            <a:endParaRPr lang="ru-RU" sz="31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4889902" y="2569976"/>
            <a:ext cx="2846232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3481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1725769" y="2132094"/>
            <a:ext cx="2846232" cy="40884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6406" t="22491" r="38056" b="15009"/>
          <a:stretch/>
        </p:blipFill>
        <p:spPr>
          <a:xfrm>
            <a:off x="5662635" y="2132094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29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повторим то, что уже знаем.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кругленная прямоугольная выноска 23"/>
          <p:cNvSpPr/>
          <p:nvPr/>
        </p:nvSpPr>
        <p:spPr>
          <a:xfrm>
            <a:off x="134851" y="196693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Спишите предложение.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5328" y="3209857"/>
            <a:ext cx="7471996" cy="769441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Летели лебеди с лебедятами.</a:t>
            </a:r>
            <a:endParaRPr lang="ru-RU" sz="4400" dirty="0"/>
          </a:p>
        </p:txBody>
      </p:sp>
      <p:pic>
        <p:nvPicPr>
          <p:cNvPr id="1036" name="Picture 12" descr="https://i.mycdn.me/image?id=836911429315&amp;t=0&amp;plc=WEB&amp;tkn=*ntUA1ecozRTAA4bdi8lQkIfgmf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855" y="1314777"/>
            <a:ext cx="4195118" cy="27967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Скругленная прямоугольная выноска 38"/>
          <p:cNvSpPr/>
          <p:nvPr/>
        </p:nvSpPr>
        <p:spPr>
          <a:xfrm>
            <a:off x="134851" y="196693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Найдите и подчеркните основу предложения.</a:t>
            </a:r>
          </a:p>
        </p:txBody>
      </p:sp>
      <p:sp>
        <p:nvSpPr>
          <p:cNvPr id="40" name="Скругленная прямоугольная выноска 39"/>
          <p:cNvSpPr/>
          <p:nvPr/>
        </p:nvSpPr>
        <p:spPr>
          <a:xfrm>
            <a:off x="134851" y="196693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Сколько слогов в каждом слове? Как вы это определили?</a:t>
            </a:r>
          </a:p>
        </p:txBody>
      </p:sp>
      <p:sp>
        <p:nvSpPr>
          <p:cNvPr id="41" name="Скругленная прямоугольная выноска 40"/>
          <p:cNvSpPr/>
          <p:nvPr/>
        </p:nvSpPr>
        <p:spPr>
          <a:xfrm>
            <a:off x="134851" y="196693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Разделите слова на слоги вертикальной линией.</a:t>
            </a:r>
          </a:p>
        </p:txBody>
      </p:sp>
      <p:sp>
        <p:nvSpPr>
          <p:cNvPr id="42" name="Скругленная прямоугольная выноска 41"/>
          <p:cNvSpPr/>
          <p:nvPr/>
        </p:nvSpPr>
        <p:spPr>
          <a:xfrm>
            <a:off x="134851" y="191938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Есть ли в предложении твёрдые согласные звуки?</a:t>
            </a:r>
          </a:p>
        </p:txBody>
      </p:sp>
      <p:sp>
        <p:nvSpPr>
          <p:cNvPr id="43" name="Скругленная прямоугольная выноска 42"/>
          <p:cNvSpPr/>
          <p:nvPr/>
        </p:nvSpPr>
        <p:spPr>
          <a:xfrm>
            <a:off x="134851" y="201448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Найдите слова с орфограммой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«Безударная гласная в корне слова».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51" y="905565"/>
            <a:ext cx="1614424" cy="2082652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0" y="4111522"/>
            <a:ext cx="12531143" cy="3732756"/>
            <a:chOff x="-315532" y="3144562"/>
            <a:chExt cx="12531143" cy="3732756"/>
          </a:xfrm>
        </p:grpSpPr>
        <p:pic>
          <p:nvPicPr>
            <p:cNvPr id="14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32339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688" t="31470" r="24000" b="20994"/>
          <a:stretch/>
        </p:blipFill>
        <p:spPr>
          <a:xfrm>
            <a:off x="0" y="0"/>
            <a:ext cx="12067504" cy="5627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40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7996" t="28125" r="25485" b="21699"/>
          <a:stretch/>
        </p:blipFill>
        <p:spPr>
          <a:xfrm>
            <a:off x="0" y="206061"/>
            <a:ext cx="12192000" cy="608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891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4132" t="22139" r="20338" b="53213"/>
          <a:stretch/>
        </p:blipFill>
        <p:spPr>
          <a:xfrm>
            <a:off x="0" y="0"/>
            <a:ext cx="12192000" cy="3042568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0" y="3125244"/>
            <a:ext cx="12531143" cy="3732756"/>
            <a:chOff x="-315532" y="3144562"/>
            <a:chExt cx="12531143" cy="3732756"/>
          </a:xfrm>
        </p:grpSpPr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08863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704" t="22509" r="19954" b="34918"/>
          <a:stretch/>
        </p:blipFill>
        <p:spPr>
          <a:xfrm>
            <a:off x="0" y="755374"/>
            <a:ext cx="12192000" cy="5089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96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500" t="25589" r="19444" b="20426"/>
          <a:stretch/>
        </p:blipFill>
        <p:spPr>
          <a:xfrm>
            <a:off x="0" y="889245"/>
            <a:ext cx="9262157" cy="4842320"/>
          </a:xfrm>
          <a:prstGeom prst="rect">
            <a:avLst/>
          </a:prstGeom>
        </p:spPr>
      </p:pic>
      <p:pic>
        <p:nvPicPr>
          <p:cNvPr id="11266" name="Picture 2" descr="http://zooflora.ru/wp-content/uploads/2015/04/Lvinyj-zev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69"/>
          <a:stretch/>
        </p:blipFill>
        <p:spPr bwMode="auto">
          <a:xfrm>
            <a:off x="9262157" y="452905"/>
            <a:ext cx="3047862" cy="5715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048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1559</TotalTime>
  <Words>104</Words>
  <Application>Microsoft Office PowerPoint</Application>
  <PresentationFormat>Широкоэкранный</PresentationFormat>
  <Paragraphs>16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РТ с. 59 №129, 130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938</cp:revision>
  <dcterms:created xsi:type="dcterms:W3CDTF">2017-06-28T13:54:10Z</dcterms:created>
  <dcterms:modified xsi:type="dcterms:W3CDTF">2017-12-17T14:19:07Z</dcterms:modified>
</cp:coreProperties>
</file>