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417" r:id="rId5"/>
    <p:sldId id="435" r:id="rId6"/>
    <p:sldId id="436" r:id="rId7"/>
    <p:sldId id="428" r:id="rId8"/>
    <p:sldId id="429" r:id="rId9"/>
    <p:sldId id="437" r:id="rId10"/>
    <p:sldId id="273" r:id="rId11"/>
    <p:sldId id="258" r:id="rId12"/>
    <p:sldId id="31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66FF66"/>
    <a:srgbClr val="CCECFF"/>
    <a:srgbClr val="99FF99"/>
    <a:srgbClr val="FFFF66"/>
    <a:srgbClr val="FFCCFF"/>
    <a:srgbClr val="66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29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2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Где можно проверить написание слов с удвоенными согласными?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09192" y="118750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09192" y="117954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09191" y="117556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15035" y="1431598"/>
            <a:ext cx="8500938" cy="2554545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	Гнездо белочки было на старой сосне. </a:t>
            </a:r>
          </a:p>
          <a:p>
            <a:r>
              <a:rPr lang="ru-RU" sz="4000" dirty="0"/>
              <a:t>	</a:t>
            </a:r>
            <a:r>
              <a:rPr lang="ru-RU" sz="4000" dirty="0" smtClean="0"/>
              <a:t>Под зелёной еловой лапой строит свой дом зайка.</a:t>
            </a:r>
            <a:endParaRPr lang="ru-RU" sz="400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Выпишите только слова с безударной гласной в корне, проверяемой ударением.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15035" y="1431598"/>
            <a:ext cx="8500938" cy="2554545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	Ёж укрылся листочками и заснул на всю зиму.</a:t>
            </a:r>
          </a:p>
          <a:p>
            <a:r>
              <a:rPr lang="ru-RU" sz="4000" dirty="0" smtClean="0"/>
              <a:t>	Анна и Алла гуляли по осеннему лесу.</a:t>
            </a: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134851" y="15497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Выделите в словах корень. Подберите проверочные слова.</a:t>
            </a: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134851" y="15497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Почему слова </a:t>
            </a:r>
            <a:r>
              <a:rPr lang="ru-RU" sz="3600" i="1" dirty="0" smtClean="0">
                <a:solidFill>
                  <a:srgbClr val="00B050"/>
                </a:solidFill>
              </a:rPr>
              <a:t>Анна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и </a:t>
            </a:r>
            <a:r>
              <a:rPr lang="ru-RU" sz="3600" i="1" dirty="0" smtClean="0">
                <a:solidFill>
                  <a:srgbClr val="00B050"/>
                </a:solidFill>
              </a:rPr>
              <a:t>Алла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нужно писать с двумя буквами?</a:t>
            </a: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134851" y="151285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Закройте одну букву. Прочитайте слово. Что изменилось?</a:t>
            </a:r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134851" y="153129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думаете, о чём мы поговорим сегодня на уроке?</a:t>
            </a: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134851" y="153129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тему урока на стр. 117 учебника.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0" y="3986143"/>
            <a:ext cx="12531143" cy="3732756"/>
            <a:chOff x="-315532" y="3144562"/>
            <a:chExt cx="12531143" cy="3732756"/>
          </a:xfrm>
        </p:grpSpPr>
        <p:pic>
          <p:nvPicPr>
            <p:cNvPr id="13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23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897" t="26541" r="24792" b="34941"/>
          <a:stretch/>
        </p:blipFill>
        <p:spPr>
          <a:xfrm>
            <a:off x="746975" y="0"/>
            <a:ext cx="10731845" cy="4055165"/>
          </a:xfrm>
          <a:prstGeom prst="rect">
            <a:avLst/>
          </a:prstGeom>
        </p:spPr>
      </p:pic>
      <p:pic>
        <p:nvPicPr>
          <p:cNvPr id="7170" name="Picture 2" descr="http://primamedia.ru/f/big/276/2754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60" y="4162768"/>
            <a:ext cx="3643693" cy="2437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classicaldressage.ru/Photos/renes/IMG_57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392" y="4162768"/>
            <a:ext cx="3113010" cy="2437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ugrapro.ru/wp-content/uploads/2016/03/deco_29681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541" y="4051365"/>
            <a:ext cx="3807373" cy="2549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98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787" t="38336" r="18952" b="31382"/>
          <a:stretch/>
        </p:blipFill>
        <p:spPr>
          <a:xfrm>
            <a:off x="-1" y="0"/>
            <a:ext cx="12198311" cy="3335628"/>
          </a:xfrm>
          <a:prstGeom prst="rect">
            <a:avLst/>
          </a:prstGeom>
        </p:spPr>
      </p:pic>
      <p:pic>
        <p:nvPicPr>
          <p:cNvPr id="8194" name="Picture 2" descr="http://hituschenko920.moy.su/uzelok/ruyaz/cab9a19ea29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7" t="46246" r="25397" b="10834"/>
          <a:stretch/>
        </p:blipFill>
        <p:spPr bwMode="auto">
          <a:xfrm>
            <a:off x="3366116" y="3425780"/>
            <a:ext cx="5466076" cy="29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51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293" t="29886" r="25287" b="50748"/>
          <a:stretch/>
        </p:blipFill>
        <p:spPr>
          <a:xfrm>
            <a:off x="0" y="2807592"/>
            <a:ext cx="12192000" cy="2356834"/>
          </a:xfrm>
          <a:prstGeom prst="rect">
            <a:avLst/>
          </a:prstGeom>
        </p:spPr>
      </p:pic>
      <p:pic>
        <p:nvPicPr>
          <p:cNvPr id="9218" name="Picture 2" descr="http://www.bestday-wedding.ru/gallery/detali-dlya-tyuninga-igrushechnyh-avto-legend-86257-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91" y="-1"/>
            <a:ext cx="6027459" cy="2614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dorus.ru/photos/1478681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9" b="9622"/>
          <a:stretch/>
        </p:blipFill>
        <p:spPr bwMode="auto">
          <a:xfrm>
            <a:off x="6955621" y="2037"/>
            <a:ext cx="4519456" cy="2612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5164426"/>
            <a:ext cx="12531143" cy="3732756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538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148" t="30661" r="18935" b="23144"/>
          <a:stretch/>
        </p:blipFill>
        <p:spPr>
          <a:xfrm>
            <a:off x="0" y="0"/>
            <a:ext cx="9044373" cy="4200939"/>
          </a:xfrm>
          <a:prstGeom prst="rect">
            <a:avLst/>
          </a:prstGeom>
        </p:spPr>
      </p:pic>
      <p:pic>
        <p:nvPicPr>
          <p:cNvPr id="6146" name="Picture 2" descr="http://img1.labirint.ru/books/339689/scrn_big_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2" t="19363" r="16990" b="16718"/>
          <a:stretch/>
        </p:blipFill>
        <p:spPr bwMode="auto">
          <a:xfrm>
            <a:off x="9137138" y="1017774"/>
            <a:ext cx="3034274" cy="2164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4200939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47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63717" y="108018"/>
            <a:ext cx="8618385" cy="806381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текст по опорным словам.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0" y="309092"/>
            <a:ext cx="2127434" cy="24993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44746" y="1097397"/>
            <a:ext cx="92041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На вокзале</a:t>
            </a:r>
          </a:p>
          <a:p>
            <a:pPr algn="just"/>
            <a:r>
              <a:rPr lang="ru-RU" sz="4000" dirty="0" smtClean="0"/>
              <a:t>	Суббота, экскурсия, вокзал, кассы, билеты, перрон, поезда, вагоны, группа, пассажиры.</a:t>
            </a:r>
            <a:endParaRPr lang="ru-RU" sz="40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0" y="3651942"/>
            <a:ext cx="12531143" cy="3732756"/>
            <a:chOff x="-315532" y="3144562"/>
            <a:chExt cx="12531143" cy="3732756"/>
          </a:xfrm>
        </p:grpSpPr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339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123</Words>
  <Application>Microsoft Office PowerPoint</Application>
  <PresentationFormat>Широкоэкранный</PresentationFormat>
  <Paragraphs>20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844</cp:revision>
  <dcterms:created xsi:type="dcterms:W3CDTF">2017-06-28T13:54:10Z</dcterms:created>
  <dcterms:modified xsi:type="dcterms:W3CDTF">2017-12-10T05:58:34Z</dcterms:modified>
</cp:coreProperties>
</file>