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417" r:id="rId5"/>
    <p:sldId id="428" r:id="rId6"/>
    <p:sldId id="429" r:id="rId7"/>
    <p:sldId id="436" r:id="rId8"/>
    <p:sldId id="435" r:id="rId9"/>
    <p:sldId id="431" r:id="rId10"/>
    <p:sldId id="432" r:id="rId11"/>
    <p:sldId id="433" r:id="rId12"/>
    <p:sldId id="434" r:id="rId13"/>
    <p:sldId id="273" r:id="rId14"/>
    <p:sldId id="400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99"/>
    <a:srgbClr val="FFFF66"/>
    <a:srgbClr val="FFCC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23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944" t="24428" r="19745" b="7262"/>
          <a:stretch/>
        </p:blipFill>
        <p:spPr>
          <a:xfrm>
            <a:off x="824248" y="0"/>
            <a:ext cx="10233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2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033" t="28478" r="19843" b="15360"/>
          <a:stretch/>
        </p:blipFill>
        <p:spPr>
          <a:xfrm>
            <a:off x="0" y="0"/>
            <a:ext cx="12189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5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litmir.me/BookBinary/197822/1395923415/i_005.jpg/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077" y="3078051"/>
            <a:ext cx="3096187" cy="37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3835" t="46963" r="19150" b="27861"/>
          <a:stretch/>
        </p:blipFill>
        <p:spPr>
          <a:xfrm>
            <a:off x="0" y="34414"/>
            <a:ext cx="12259676" cy="30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1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Звук </a:t>
            </a:r>
            <a:r>
              <a:rPr lang="en-GB" sz="3600" dirty="0" smtClean="0">
                <a:solidFill>
                  <a:schemeClr val="tx1"/>
                </a:solidFill>
              </a:rPr>
              <a:t>[</a:t>
            </a:r>
            <a:r>
              <a:rPr lang="ru-RU" sz="3600" dirty="0" smtClean="0">
                <a:solidFill>
                  <a:schemeClr val="tx1"/>
                </a:solidFill>
              </a:rPr>
              <a:t>Й</a:t>
            </a:r>
            <a:r>
              <a:rPr lang="ru-RU" sz="6600" baseline="30000" dirty="0" smtClean="0">
                <a:solidFill>
                  <a:schemeClr val="tx1"/>
                </a:solidFill>
              </a:rPr>
              <a:t>,</a:t>
            </a:r>
            <a:r>
              <a:rPr lang="en-GB" sz="3600" dirty="0" smtClean="0">
                <a:solidFill>
                  <a:schemeClr val="tx1"/>
                </a:solidFill>
              </a:rPr>
              <a:t>]</a:t>
            </a:r>
            <a:r>
              <a:rPr lang="ru-RU" sz="3600" dirty="0" smtClean="0">
                <a:solidFill>
                  <a:schemeClr val="tx1"/>
                </a:solidFill>
              </a:rPr>
              <a:t> гласный или согласный?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0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89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116 упр. 187</a:t>
            </a: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608612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предложение. Из какой сказки эти строки?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3089" y="2141911"/>
            <a:ext cx="7083380" cy="132343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Я сегодня п…</a:t>
            </a:r>
            <a:r>
              <a:rPr lang="ru-RU" sz="4000" dirty="0" err="1" smtClean="0"/>
              <a:t>ймал</a:t>
            </a:r>
            <a:r>
              <a:rPr lang="ru-RU" sz="4000" dirty="0" smtClean="0"/>
              <a:t> было </a:t>
            </a:r>
            <a:r>
              <a:rPr lang="ru-RU" sz="4000" dirty="0" err="1" smtClean="0"/>
              <a:t>ры</a:t>
            </a:r>
            <a:r>
              <a:rPr lang="ru-RU" sz="4000" dirty="0" smtClean="0"/>
              <a:t>…ку,</a:t>
            </a:r>
          </a:p>
          <a:p>
            <a:r>
              <a:rPr lang="ru-RU" sz="4000" dirty="0" smtClean="0"/>
              <a:t>З…л…тую </a:t>
            </a:r>
            <a:r>
              <a:rPr lang="ru-RU" sz="4000" dirty="0" err="1" smtClean="0"/>
              <a:t>ры</a:t>
            </a:r>
            <a:r>
              <a:rPr lang="ru-RU" sz="4000" dirty="0" smtClean="0"/>
              <a:t>…ку, не простую.</a:t>
            </a:r>
            <a:endParaRPr lang="ru-RU" sz="40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каких словах </a:t>
            </a:r>
            <a:r>
              <a:rPr lang="ru-RU" sz="3600" dirty="0">
                <a:solidFill>
                  <a:schemeClr val="tx1"/>
                </a:solidFill>
              </a:rPr>
              <a:t>есть звук </a:t>
            </a:r>
            <a:r>
              <a:rPr lang="en-GB" sz="3600" dirty="0" smtClean="0">
                <a:solidFill>
                  <a:schemeClr val="tx1"/>
                </a:solidFill>
              </a:rPr>
              <a:t>[</a:t>
            </a:r>
            <a:r>
              <a:rPr lang="ru-RU" sz="3600" dirty="0">
                <a:solidFill>
                  <a:schemeClr val="tx1"/>
                </a:solidFill>
              </a:rPr>
              <a:t>Й</a:t>
            </a:r>
            <a:r>
              <a:rPr lang="ru-RU" sz="6600" baseline="30000" dirty="0">
                <a:solidFill>
                  <a:schemeClr val="tx1"/>
                </a:solidFill>
              </a:rPr>
              <a:t>,</a:t>
            </a:r>
            <a:r>
              <a:rPr lang="en-GB" sz="3600" dirty="0" smtClean="0">
                <a:solidFill>
                  <a:schemeClr val="tx1"/>
                </a:solidFill>
              </a:rPr>
              <a:t>]</a:t>
            </a:r>
            <a:r>
              <a:rPr lang="ru-RU" sz="3600" dirty="0" smtClean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3078" name="Picture 6" descr="http://uralrock.net.ru/img/18845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469" y="1216802"/>
            <a:ext cx="2357468" cy="298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ая прямоугольная выноска 25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Какими буквами обозначен этот звук?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Звук </a:t>
            </a:r>
            <a:r>
              <a:rPr lang="en-GB" sz="3600" dirty="0">
                <a:solidFill>
                  <a:schemeClr val="tx1"/>
                </a:solidFill>
              </a:rPr>
              <a:t>[</a:t>
            </a:r>
            <a:r>
              <a:rPr lang="ru-RU" sz="3600" dirty="0">
                <a:solidFill>
                  <a:schemeClr val="tx1"/>
                </a:solidFill>
              </a:rPr>
              <a:t>Й</a:t>
            </a:r>
            <a:r>
              <a:rPr lang="ru-RU" sz="6600" baseline="30000" dirty="0">
                <a:solidFill>
                  <a:schemeClr val="tx1"/>
                </a:solidFill>
              </a:rPr>
              <a:t>,</a:t>
            </a:r>
            <a:r>
              <a:rPr lang="en-GB" sz="3600" dirty="0" smtClean="0">
                <a:solidFill>
                  <a:schemeClr val="tx1"/>
                </a:solidFill>
              </a:rPr>
              <a:t>]</a:t>
            </a:r>
            <a:r>
              <a:rPr lang="ru-RU" sz="3600" dirty="0" smtClean="0">
                <a:solidFill>
                  <a:schemeClr val="tx1"/>
                </a:solidFill>
              </a:rPr>
              <a:t> любит играть в прятки.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Он то и дело прячется в разных буквах.</a:t>
            </a:r>
          </a:p>
        </p:txBody>
      </p:sp>
    </p:spTree>
    <p:extLst>
      <p:ext uri="{BB962C8B-B14F-4D97-AF65-F5344CB8AC3E}">
        <p14:creationId xmlns:p14="http://schemas.microsoft.com/office/powerpoint/2010/main" val="18323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777" t="21787" r="12618" b="25572"/>
          <a:stretch/>
        </p:blipFill>
        <p:spPr>
          <a:xfrm>
            <a:off x="0" y="-1"/>
            <a:ext cx="12192000" cy="533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8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569" t="40097" r="12320" b="31506"/>
          <a:stretch/>
        </p:blipFill>
        <p:spPr>
          <a:xfrm>
            <a:off x="13647" y="44764"/>
            <a:ext cx="12178353" cy="289721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47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5314467" y="262820"/>
            <a:ext cx="524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Упр. 187</a:t>
            </a:r>
            <a:endParaRPr lang="ru-RU" sz="4000" dirty="0"/>
          </a:p>
        </p:txBody>
      </p:sp>
      <p:pic>
        <p:nvPicPr>
          <p:cNvPr id="1026" name="Picture 2" descr="Картинки по запросу фой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13" y="269954"/>
            <a:ext cx="3913505" cy="259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майо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921" y="262820"/>
            <a:ext cx="2299676" cy="259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93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079" y="3395441"/>
            <a:ext cx="2881618" cy="32909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7881" y="425003"/>
            <a:ext cx="104061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 smtClean="0"/>
              <a:t>	Поиграем! Если вы слышите слово, в котором есть звук </a:t>
            </a:r>
            <a:r>
              <a:rPr lang="en-GB" sz="4400" dirty="0" smtClean="0"/>
              <a:t>[</a:t>
            </a:r>
            <a:r>
              <a:rPr lang="ru-RU" sz="4400" dirty="0" smtClean="0">
                <a:solidFill>
                  <a:srgbClr val="00B050"/>
                </a:solidFill>
              </a:rPr>
              <a:t>й</a:t>
            </a:r>
            <a:r>
              <a:rPr lang="ru-RU" sz="6600" baseline="30000" dirty="0" smtClean="0">
                <a:solidFill>
                  <a:srgbClr val="00B050"/>
                </a:solidFill>
              </a:rPr>
              <a:t>,</a:t>
            </a:r>
            <a:r>
              <a:rPr lang="en-GB" sz="4400" dirty="0" smtClean="0"/>
              <a:t>]</a:t>
            </a:r>
            <a:r>
              <a:rPr lang="ru-RU" sz="4400" dirty="0" smtClean="0"/>
              <a:t>, то нужно один раз </a:t>
            </a:r>
            <a:r>
              <a:rPr lang="ru-RU" sz="4400" dirty="0" smtClean="0">
                <a:solidFill>
                  <a:srgbClr val="00B050"/>
                </a:solidFill>
              </a:rPr>
              <a:t>хлопнуть в ладоши</a:t>
            </a:r>
            <a:r>
              <a:rPr lang="ru-RU" sz="4400" dirty="0" smtClean="0"/>
              <a:t>.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6918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637" t="15273" r="19150" b="6029"/>
          <a:stretch/>
        </p:blipFill>
        <p:spPr>
          <a:xfrm>
            <a:off x="1352282" y="0"/>
            <a:ext cx="8867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114</Words>
  <Application>Microsoft Office PowerPoint</Application>
  <PresentationFormat>Произвольный</PresentationFormat>
  <Paragraphs>17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116 упр. 187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827</cp:revision>
  <dcterms:created xsi:type="dcterms:W3CDTF">2017-06-28T13:54:10Z</dcterms:created>
  <dcterms:modified xsi:type="dcterms:W3CDTF">2017-12-11T05:20:37Z</dcterms:modified>
</cp:coreProperties>
</file>