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401" r:id="rId5"/>
    <p:sldId id="418" r:id="rId6"/>
    <p:sldId id="419" r:id="rId7"/>
    <p:sldId id="420" r:id="rId8"/>
    <p:sldId id="421" r:id="rId9"/>
    <p:sldId id="422" r:id="rId10"/>
    <p:sldId id="273" r:id="rId11"/>
    <p:sldId id="400" r:id="rId12"/>
    <p:sldId id="258" r:id="rId13"/>
    <p:sldId id="31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CECFF"/>
    <a:srgbClr val="FFCC99"/>
    <a:srgbClr val="99FF99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09192" y="118352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отличия согласного звука от гласного вы знаете?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109192" y="118352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109192" y="118352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109192" y="118352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с. 114 упр. 182</a:t>
            </a:r>
            <a:endParaRPr lang="ru-RU" sz="3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534875" y="252833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286" y="152402"/>
            <a:ext cx="7063409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</a:rPr>
              <a:t>Гласные тянутся в </a:t>
            </a:r>
            <a:r>
              <a:rPr lang="ru-RU" sz="3200" dirty="0" smtClean="0">
                <a:latin typeface="Arial" panose="020B0604020202020204" pitchFamily="34" charset="0"/>
              </a:rPr>
              <a:t>песенке звонкой,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latin typeface="Arial" panose="020B0604020202020204" pitchFamily="34" charset="0"/>
              </a:rPr>
              <a:t>Могут заплакать и закричать,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latin typeface="Arial" panose="020B0604020202020204" pitchFamily="34" charset="0"/>
              </a:rPr>
              <a:t>Могут в кроватке </a:t>
            </a:r>
            <a:r>
              <a:rPr lang="ru-RU" sz="3200" dirty="0" smtClean="0">
                <a:latin typeface="Arial" panose="020B0604020202020204" pitchFamily="34" charset="0"/>
              </a:rPr>
              <a:t>баюкать ребёнка,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latin typeface="Arial" panose="020B0604020202020204" pitchFamily="34" charset="0"/>
              </a:rPr>
              <a:t>Но не желают свистеть и ворчать. </a:t>
            </a:r>
            <a:endParaRPr lang="ru-RU" sz="3200" dirty="0" smtClean="0">
              <a:latin typeface="Arial" panose="020B0604020202020204" pitchFamily="34" charset="0"/>
            </a:endParaRPr>
          </a:p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>
                <a:latin typeface="Arial" panose="020B0604020202020204" pitchFamily="34" charset="0"/>
              </a:rPr>
              <a:t>А </a:t>
            </a:r>
            <a:r>
              <a:rPr lang="ru-RU" sz="3200" dirty="0">
                <a:latin typeface="Arial" panose="020B0604020202020204" pitchFamily="34" charset="0"/>
              </a:rPr>
              <a:t>согласные …согласны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latin typeface="Arial" panose="020B0604020202020204" pitchFamily="34" charset="0"/>
              </a:rPr>
              <a:t>Шелестеть, шептать, скрипеть,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latin typeface="Arial" panose="020B0604020202020204" pitchFamily="34" charset="0"/>
              </a:rPr>
              <a:t>Даже фыркать и шипеть,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>
                <a:latin typeface="Arial" panose="020B0604020202020204" pitchFamily="34" charset="0"/>
              </a:rPr>
              <a:t>Но не хочется им петь. 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 smtClean="0">
                <a:latin typeface="Arial" panose="020B0604020202020204" pitchFamily="34" charset="0"/>
              </a:rPr>
              <a:t>Ссс</a:t>
            </a:r>
            <a:r>
              <a:rPr lang="ru-RU" sz="3200" dirty="0">
                <a:latin typeface="Arial" panose="020B0604020202020204" pitchFamily="34" charset="0"/>
              </a:rPr>
              <a:t>… - змеиный слышен свист.      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>
                <a:latin typeface="Arial" panose="020B0604020202020204" pitchFamily="34" charset="0"/>
              </a:rPr>
              <a:t>Шшш</a:t>
            </a:r>
            <a:r>
              <a:rPr lang="ru-RU" sz="3200" dirty="0">
                <a:latin typeface="Arial" panose="020B0604020202020204" pitchFamily="34" charset="0"/>
              </a:rPr>
              <a:t>… - шуршит опавший лист.      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>
                <a:latin typeface="Arial" panose="020B0604020202020204" pitchFamily="34" charset="0"/>
              </a:rPr>
              <a:t>Жжж</a:t>
            </a:r>
            <a:r>
              <a:rPr lang="ru-RU" sz="3200" dirty="0">
                <a:latin typeface="Arial" panose="020B0604020202020204" pitchFamily="34" charset="0"/>
              </a:rPr>
              <a:t>…- шмели в саду жужжат.      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err="1">
                <a:latin typeface="Arial" panose="020B0604020202020204" pitchFamily="34" charset="0"/>
              </a:rPr>
              <a:t>Ррр</a:t>
            </a:r>
            <a:r>
              <a:rPr lang="ru-RU" sz="3200" dirty="0">
                <a:latin typeface="Arial" panose="020B0604020202020204" pitchFamily="34" charset="0"/>
              </a:rPr>
              <a:t>… - моторы тарахтят. </a:t>
            </a:r>
            <a:endParaRPr lang="ru-RU" sz="3200" dirty="0"/>
          </a:p>
        </p:txBody>
      </p:sp>
      <p:pic>
        <p:nvPicPr>
          <p:cNvPr id="1028" name="Picture 4" descr="http://dutsadok.com.ua/clipart/zhivotnye/zmey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730" y="0"/>
            <a:ext cx="3593270" cy="364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adobemaster.ru/fotoblog/img/osen-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19" y="2721466"/>
            <a:ext cx="2975387" cy="308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mamaschool.ru/wp-content/uploads/2012/11/Bee-20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386" y="4884361"/>
            <a:ext cx="190500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805" t="24428" r="22713" b="8318"/>
          <a:stretch/>
        </p:blipFill>
        <p:spPr>
          <a:xfrm>
            <a:off x="1468192" y="0"/>
            <a:ext cx="9155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6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876" t="32879" r="13707" b="20291"/>
          <a:stretch/>
        </p:blipFill>
        <p:spPr>
          <a:xfrm>
            <a:off x="540912" y="0"/>
            <a:ext cx="11062952" cy="420093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4200939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3767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845" t="42562" r="14102" b="34727"/>
          <a:stretch/>
        </p:blipFill>
        <p:spPr>
          <a:xfrm>
            <a:off x="0" y="953037"/>
            <a:ext cx="12192000" cy="24690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2650" t="41329" r="20635" b="42826"/>
          <a:stretch/>
        </p:blipFill>
        <p:spPr>
          <a:xfrm>
            <a:off x="0" y="3589483"/>
            <a:ext cx="12192000" cy="162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2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947" t="21963" r="20041" b="7086"/>
          <a:stretch/>
        </p:blipFill>
        <p:spPr>
          <a:xfrm>
            <a:off x="347730" y="0"/>
            <a:ext cx="11520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3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661" t="27773" r="21228" b="10783"/>
          <a:stretch/>
        </p:blipFill>
        <p:spPr>
          <a:xfrm>
            <a:off x="0" y="0"/>
            <a:ext cx="12192000" cy="627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6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</TotalTime>
  <Words>61</Words>
  <Application>Microsoft Office PowerPoint</Application>
  <PresentationFormat>Произвольный</PresentationFormat>
  <Paragraphs>10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с. 114 упр. 182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796</cp:revision>
  <dcterms:created xsi:type="dcterms:W3CDTF">2017-06-28T13:54:10Z</dcterms:created>
  <dcterms:modified xsi:type="dcterms:W3CDTF">2017-12-06T06:31:11Z</dcterms:modified>
</cp:coreProperties>
</file>