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398" r:id="rId8"/>
    <p:sldId id="415" r:id="rId9"/>
    <p:sldId id="278" r:id="rId10"/>
    <p:sldId id="411" r:id="rId11"/>
    <p:sldId id="408" r:id="rId12"/>
    <p:sldId id="429" r:id="rId13"/>
    <p:sldId id="427" r:id="rId14"/>
    <p:sldId id="428" r:id="rId15"/>
    <p:sldId id="287" r:id="rId16"/>
    <p:sldId id="295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CCFF"/>
    <a:srgbClr val="5B9BD5"/>
    <a:srgbClr val="FF0000"/>
    <a:srgbClr val="CCFF99"/>
    <a:srgbClr val="FFFF99"/>
    <a:srgbClr val="663300"/>
    <a:srgbClr val="FF6965"/>
    <a:srgbClr val="99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Выполните сами задание 9.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7" y="704796"/>
            <a:ext cx="1880314" cy="21610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2848" t="29006" r="26277" b="44586"/>
          <a:stretch/>
        </p:blipFill>
        <p:spPr>
          <a:xfrm>
            <a:off x="0" y="2865811"/>
            <a:ext cx="12192000" cy="297365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0367493" y="4584879"/>
            <a:ext cx="1824507" cy="18416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98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759" t="43090" r="38650" b="36136"/>
          <a:stretch/>
        </p:blipFill>
        <p:spPr>
          <a:xfrm>
            <a:off x="631065" y="0"/>
            <a:ext cx="10470524" cy="24661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2835" t="29358" r="14102" b="35079"/>
          <a:stretch/>
        </p:blipFill>
        <p:spPr>
          <a:xfrm>
            <a:off x="3580327" y="2466111"/>
            <a:ext cx="5065890" cy="439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8946" y="772734"/>
            <a:ext cx="992961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105-106 №3, №8.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24" y="348426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105 учебника</a:t>
            </a:r>
            <a:r>
              <a:rPr lang="ru-RU" sz="3600" dirty="0">
                <a:solidFill>
                  <a:schemeClr val="tx1"/>
                </a:solidFill>
              </a:rPr>
              <a:t>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Решим «цепочки» примеров.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044" t="33231" r="29840" b="45819"/>
          <a:stretch/>
        </p:blipFill>
        <p:spPr>
          <a:xfrm>
            <a:off x="1738645" y="2228044"/>
            <a:ext cx="10315979" cy="257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Сравните числа.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20" y="588886"/>
            <a:ext cx="1506826" cy="1731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550" t="56118" r="31820" b="29269"/>
          <a:stretch/>
        </p:blipFill>
        <p:spPr>
          <a:xfrm>
            <a:off x="0" y="2485621"/>
            <a:ext cx="12192000" cy="1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3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353" t="27949" r="32810" b="46523"/>
          <a:stretch/>
        </p:blipFill>
        <p:spPr>
          <a:xfrm>
            <a:off x="1184857" y="0"/>
            <a:ext cx="9467674" cy="247800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0" y="2478003"/>
            <a:ext cx="12286445" cy="4379997"/>
            <a:chOff x="0" y="2478003"/>
            <a:chExt cx="12286445" cy="437999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2478004"/>
              <a:ext cx="8332631" cy="2370260"/>
              <a:chOff x="0" y="3389923"/>
              <a:chExt cx="12192000" cy="3468077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Группа 28"/>
            <p:cNvGrpSpPr/>
            <p:nvPr/>
          </p:nvGrpSpPr>
          <p:grpSpPr>
            <a:xfrm>
              <a:off x="0" y="4487740"/>
              <a:ext cx="8332631" cy="2370260"/>
              <a:chOff x="0" y="3389923"/>
              <a:chExt cx="12192000" cy="3468077"/>
            </a:xfrm>
          </p:grpSpPr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4" name="Группа 33"/>
            <p:cNvGrpSpPr/>
            <p:nvPr/>
          </p:nvGrpSpPr>
          <p:grpSpPr>
            <a:xfrm>
              <a:off x="3953814" y="2478003"/>
              <a:ext cx="8332631" cy="2370260"/>
              <a:chOff x="0" y="3389923"/>
              <a:chExt cx="12192000" cy="3468077"/>
            </a:xfrm>
          </p:grpSpPr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Группа 38"/>
            <p:cNvGrpSpPr/>
            <p:nvPr/>
          </p:nvGrpSpPr>
          <p:grpSpPr>
            <a:xfrm>
              <a:off x="3953814" y="4487739"/>
              <a:ext cx="8332631" cy="2370260"/>
              <a:chOff x="0" y="3389923"/>
              <a:chExt cx="12192000" cy="3468077"/>
            </a:xfrm>
          </p:grpSpPr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18434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2551" t="29006" r="41125" b="47227"/>
          <a:stretch/>
        </p:blipFill>
        <p:spPr>
          <a:xfrm>
            <a:off x="746975" y="68319"/>
            <a:ext cx="9732993" cy="2807594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2730321"/>
            <a:ext cx="12286445" cy="4379997"/>
            <a:chOff x="0" y="2478003"/>
            <a:chExt cx="12286445" cy="437999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478004"/>
              <a:ext cx="8332631" cy="2370260"/>
              <a:chOff x="0" y="3389923"/>
              <a:chExt cx="12192000" cy="3468077"/>
            </a:xfrm>
          </p:grpSpPr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0" y="4487740"/>
              <a:ext cx="8332631" cy="2370260"/>
              <a:chOff x="0" y="3389923"/>
              <a:chExt cx="12192000" cy="3468077"/>
            </a:xfrm>
          </p:grpSpPr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953814" y="2478003"/>
              <a:ext cx="8332631" cy="2370260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3953814" y="4487739"/>
              <a:ext cx="8332631" cy="2370260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7579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863253"/>
              </p:ext>
            </p:extLst>
          </p:nvPr>
        </p:nvGraphicFramePr>
        <p:xfrm>
          <a:off x="0" y="670560"/>
          <a:ext cx="121920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56492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</a:t>
                      </a:r>
                      <a:r>
                        <a:rPr lang="ru-RU" sz="3600" baseline="0" dirty="0" smtClean="0"/>
                        <a:t> 1</a:t>
                      </a:r>
                      <a:endParaRPr lang="ru-RU" sz="3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 2</a:t>
                      </a:r>
                      <a:endParaRPr lang="ru-RU" sz="3600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212973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37 + 3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90 - 9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39 + 4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42 - 5</a:t>
                      </a:r>
                      <a:endParaRPr lang="ru-RU" sz="3200" baseline="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86 + 4</a:t>
                      </a:r>
                    </a:p>
                    <a:p>
                      <a:pPr algn="ctr"/>
                      <a:r>
                        <a:rPr lang="ru-RU" sz="3200" dirty="0" smtClean="0"/>
                        <a:t>70 - 5</a:t>
                      </a:r>
                    </a:p>
                    <a:p>
                      <a:pPr algn="ctr"/>
                      <a:r>
                        <a:rPr lang="ru-RU" sz="3200" dirty="0" smtClean="0"/>
                        <a:t>84 + 7</a:t>
                      </a:r>
                    </a:p>
                    <a:p>
                      <a:pPr algn="ctr"/>
                      <a:r>
                        <a:rPr lang="ru-RU" sz="3200" dirty="0" smtClean="0"/>
                        <a:t>37</a:t>
                      </a:r>
                      <a:r>
                        <a:rPr lang="ru-RU" sz="3200" baseline="0" dirty="0" smtClean="0"/>
                        <a:t> - 9</a:t>
                      </a:r>
                      <a:endParaRPr lang="ru-RU" sz="3200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310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</a:t>
                      </a:r>
                      <a:r>
                        <a:rPr lang="ru-RU" sz="3200" dirty="0" smtClean="0"/>
                        <a:t>№</a:t>
                      </a:r>
                    </a:p>
                    <a:p>
                      <a:pPr algn="just"/>
                      <a:r>
                        <a:rPr lang="ru-RU" sz="3200" baseline="0" dirty="0" smtClean="0"/>
                        <a:t>Зимой было 34 метели, а буранов на 9 меньше, чем метелей. А вьюг было столько, сколько метелей и буранов вместе. Сколько зимой было вьюг?</a:t>
                      </a:r>
                      <a:endParaRPr lang="ru-RU" sz="32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№2</a:t>
                      </a:r>
                    </a:p>
                    <a:p>
                      <a:pPr algn="just"/>
                      <a:r>
                        <a:rPr lang="ru-RU" sz="3200" dirty="0" smtClean="0"/>
                        <a:t>Зимой было 42 метели, а буранов на 5 меньше, чем метелей. А вьюг было столько, сколько метелей и буранов вместе. Сколько зимой было вьюг?</a:t>
                      </a:r>
                      <a:endParaRPr lang="ru-RU" sz="3200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573" y="-461413"/>
            <a:ext cx="10619427" cy="183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1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schemas.microsoft.com/office/2006/documentManagement/types"/>
    <ds:schemaRef ds:uri="6ee78bd2-4339-4042-adc0-bcc646419980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179</Words>
  <Application>Microsoft Office PowerPoint</Application>
  <PresentationFormat>Широкоэкранный</PresentationFormat>
  <Paragraphs>29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2017-12-24T14:47:47Z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