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398" r:id="rId8"/>
    <p:sldId id="415" r:id="rId9"/>
    <p:sldId id="416" r:id="rId10"/>
    <p:sldId id="278" r:id="rId11"/>
    <p:sldId id="411" r:id="rId12"/>
    <p:sldId id="408" r:id="rId13"/>
    <p:sldId id="424" r:id="rId14"/>
    <p:sldId id="425" r:id="rId15"/>
    <p:sldId id="423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CCFF"/>
    <a:srgbClr val="5B9BD5"/>
    <a:srgbClr val="FF0000"/>
    <a:srgbClr val="CCFF99"/>
    <a:srgbClr val="FFFF99"/>
    <a:srgbClr val="663300"/>
    <a:srgbClr val="FF6965"/>
    <a:srgbClr val="99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3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Решите уравнения самостоятельно.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7" y="704796"/>
            <a:ext cx="1880314" cy="21610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343" t="39041" r="50627" b="47051"/>
          <a:stretch/>
        </p:blipFill>
        <p:spPr>
          <a:xfrm>
            <a:off x="2440078" y="1596981"/>
            <a:ext cx="9614547" cy="208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39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нужно делать в задании 8?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7" y="704796"/>
            <a:ext cx="1880314" cy="2161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145" t="44322" r="14003" b="43354"/>
          <a:stretch/>
        </p:blipFill>
        <p:spPr>
          <a:xfrm>
            <a:off x="0" y="2930349"/>
            <a:ext cx="12192000" cy="11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0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838" t="62104" r="40234" b="17122"/>
          <a:stretch/>
        </p:blipFill>
        <p:spPr>
          <a:xfrm>
            <a:off x="1519706" y="0"/>
            <a:ext cx="8355983" cy="21250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3033" t="60872" r="19150" b="6910"/>
          <a:stretch/>
        </p:blipFill>
        <p:spPr>
          <a:xfrm>
            <a:off x="3669274" y="2331075"/>
            <a:ext cx="4056846" cy="412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8946" y="772734"/>
            <a:ext cx="992961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104 №4, №6, №7 (3 </a:t>
            </a:r>
            <a:r>
              <a:rPr lang="ru-RU" sz="6600" dirty="0" err="1" smtClean="0"/>
              <a:t>ур</a:t>
            </a:r>
            <a:r>
              <a:rPr lang="ru-RU" sz="6600" dirty="0" smtClean="0"/>
              <a:t>.).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624" y="348426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103 учебника</a:t>
            </a:r>
            <a:r>
              <a:rPr lang="ru-RU" sz="3600" dirty="0">
                <a:solidFill>
                  <a:schemeClr val="tx1"/>
                </a:solidFill>
              </a:rPr>
              <a:t>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Решим «круговые» примеры.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93"/>
          <a:stretch/>
        </p:blipFill>
        <p:spPr>
          <a:xfrm rot="10800000">
            <a:off x="1710110" y="1700010"/>
            <a:ext cx="10481889" cy="51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1" y="60475"/>
            <a:ext cx="7019917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числа и знаки «потерялись»?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20" y="588886"/>
            <a:ext cx="1506826" cy="1731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154" t="24603" r="34494" b="52686"/>
          <a:stretch/>
        </p:blipFill>
        <p:spPr>
          <a:xfrm>
            <a:off x="0" y="2320657"/>
            <a:ext cx="12192000" cy="291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3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63 - 5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0" y="245247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5866" y="1313574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63 - 5=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2661713" y="2364500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3 + 2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4729047" y="2219283"/>
            <a:ext cx="3286313" cy="95410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сумма удобных слагаемых</a:t>
            </a:r>
            <a:endParaRPr lang="ru-RU" sz="28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124257" y="2059666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656604" y="2073398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065724" y="1308841"/>
            <a:ext cx="4612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63 - (3 + 2) =</a:t>
            </a:r>
            <a:endParaRPr lang="ru-RU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10526099" y="1308839"/>
            <a:ext cx="1102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58</a:t>
            </a:r>
            <a:endParaRPr lang="ru-RU" sz="4800" dirty="0"/>
          </a:p>
        </p:txBody>
      </p:sp>
      <p:sp>
        <p:nvSpPr>
          <p:cNvPr id="23" name="TextBox 22"/>
          <p:cNvSpPr txBox="1"/>
          <p:nvPr/>
        </p:nvSpPr>
        <p:spPr>
          <a:xfrm>
            <a:off x="7407204" y="1308840"/>
            <a:ext cx="359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(63 - 3) - 2 = </a:t>
            </a:r>
            <a:endParaRPr lang="ru-RU" sz="4800" dirty="0"/>
          </a:p>
        </p:txBody>
      </p:sp>
      <p:sp>
        <p:nvSpPr>
          <p:cNvPr id="34" name="TextBox 33"/>
          <p:cNvSpPr txBox="1"/>
          <p:nvPr/>
        </p:nvSpPr>
        <p:spPr>
          <a:xfrm>
            <a:off x="2352948" y="3721923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63 - 5= </a:t>
            </a:r>
            <a:endParaRPr lang="ru-RU" sz="4800" dirty="0"/>
          </a:p>
        </p:txBody>
      </p:sp>
      <p:sp>
        <p:nvSpPr>
          <p:cNvPr id="35" name="TextBox 34"/>
          <p:cNvSpPr txBox="1"/>
          <p:nvPr/>
        </p:nvSpPr>
        <p:spPr>
          <a:xfrm>
            <a:off x="1741819" y="4772849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50 + 13</a:t>
            </a:r>
            <a:endParaRPr lang="ru-RU" sz="4800" dirty="0"/>
          </a:p>
        </p:txBody>
      </p:sp>
      <p:sp>
        <p:nvSpPr>
          <p:cNvPr id="36" name="TextBox 35"/>
          <p:cNvSpPr txBox="1"/>
          <p:nvPr/>
        </p:nvSpPr>
        <p:spPr>
          <a:xfrm>
            <a:off x="3782172" y="4557653"/>
            <a:ext cx="3286313" cy="95410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сумма удобных слагаемых</a:t>
            </a:r>
            <a:endParaRPr lang="ru-RU" sz="2800" dirty="0"/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2383948" y="4468015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2916295" y="4481747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242806" y="3717190"/>
            <a:ext cx="46129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(50 + 13) - 5 =</a:t>
            </a:r>
            <a:endParaRPr lang="ru-RU" sz="4800" dirty="0"/>
          </a:p>
        </p:txBody>
      </p:sp>
      <p:sp>
        <p:nvSpPr>
          <p:cNvPr id="40" name="TextBox 39"/>
          <p:cNvSpPr txBox="1"/>
          <p:nvPr/>
        </p:nvSpPr>
        <p:spPr>
          <a:xfrm>
            <a:off x="11218433" y="3706136"/>
            <a:ext cx="1102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58</a:t>
            </a:r>
            <a:endParaRPr lang="ru-RU" sz="4800" dirty="0"/>
          </a:p>
        </p:txBody>
      </p:sp>
      <p:sp>
        <p:nvSpPr>
          <p:cNvPr id="41" name="TextBox 40"/>
          <p:cNvSpPr txBox="1"/>
          <p:nvPr/>
        </p:nvSpPr>
        <p:spPr>
          <a:xfrm>
            <a:off x="7708305" y="3695083"/>
            <a:ext cx="3592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50 + (13 - 5) =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6890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20" grpId="0"/>
      <p:bldP spid="22" grpId="0"/>
      <p:bldP spid="23" grpId="0"/>
      <p:bldP spid="35" grpId="0"/>
      <p:bldP spid="36" grpId="0" animBg="1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343" t="36400" r="22020" b="44234"/>
          <a:stretch/>
        </p:blipFill>
        <p:spPr>
          <a:xfrm>
            <a:off x="0" y="193184"/>
            <a:ext cx="12192000" cy="2053784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-81566" y="2688024"/>
            <a:ext cx="12273566" cy="4169976"/>
            <a:chOff x="0" y="2913406"/>
            <a:chExt cx="12273566" cy="4169976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1" name="Группа 30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2" name="Группа 31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3" name="Группа 32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18434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-40783" y="1582296"/>
            <a:ext cx="12273566" cy="4169976"/>
            <a:chOff x="0" y="2913406"/>
            <a:chExt cx="12273566" cy="416997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047" t="21082" r="14499" b="62192"/>
          <a:stretch/>
        </p:blipFill>
        <p:spPr>
          <a:xfrm>
            <a:off x="0" y="0"/>
            <a:ext cx="12192000" cy="1582296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9552746" y="1254457"/>
            <a:ext cx="2639254" cy="1988607"/>
            <a:chOff x="8732791" y="1372779"/>
            <a:chExt cx="3744136" cy="2681585"/>
          </a:xfrm>
        </p:grpSpPr>
        <p:pic>
          <p:nvPicPr>
            <p:cNvPr id="1026" name="Picture 2" descr="https://fileserver.printart.ch/pictures/mb/66/WandTattoo-No-45-Maeuse-Tier-262149-1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0840" y="1372779"/>
              <a:ext cx="3331160" cy="26815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vhb101.azurewebsites.net/media/1526/nettle.jpg?width=331.25&amp;height=500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20153">
              <a:off x="8732791" y="1631042"/>
              <a:ext cx="1131509" cy="1707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http://vhb101.azurewebsites.net/media/1526/nettle.jpg?width=331.25&amp;height=50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70892">
              <a:off x="11057203" y="1627180"/>
              <a:ext cx="1131509" cy="1707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-40783" y="4242894"/>
            <a:ext cx="12273566" cy="4169976"/>
            <a:chOff x="0" y="2913406"/>
            <a:chExt cx="12273566" cy="4169976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0" y="2913406"/>
              <a:ext cx="8564451" cy="2109356"/>
              <a:chOff x="0" y="3389923"/>
              <a:chExt cx="12192000" cy="3468077"/>
            </a:xfrm>
          </p:grpSpPr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5" name="Группа 34"/>
            <p:cNvGrpSpPr/>
            <p:nvPr/>
          </p:nvGrpSpPr>
          <p:grpSpPr>
            <a:xfrm>
              <a:off x="0" y="4974026"/>
              <a:ext cx="8564451" cy="2109356"/>
              <a:chOff x="0" y="3389923"/>
              <a:chExt cx="12192000" cy="3468077"/>
            </a:xfrm>
          </p:grpSpPr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6" name="Группа 35"/>
            <p:cNvGrpSpPr/>
            <p:nvPr/>
          </p:nvGrpSpPr>
          <p:grpSpPr>
            <a:xfrm>
              <a:off x="3709115" y="2913406"/>
              <a:ext cx="8564451" cy="2109356"/>
              <a:chOff x="0" y="3389923"/>
              <a:chExt cx="12192000" cy="3468077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7" name="Группа 36"/>
            <p:cNvGrpSpPr/>
            <p:nvPr/>
          </p:nvGrpSpPr>
          <p:grpSpPr>
            <a:xfrm>
              <a:off x="3709115" y="4974026"/>
              <a:ext cx="8564451" cy="2109356"/>
              <a:chOff x="0" y="3389923"/>
              <a:chExt cx="12192000" cy="3468077"/>
            </a:xfrm>
          </p:grpSpPr>
          <p:pic>
            <p:nvPicPr>
              <p:cNvPr id="3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7579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161</Words>
  <Application>Microsoft Office PowerPoint</Application>
  <PresentationFormat>Широкоэкранный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2017-12-24T14:38:32Z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