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401" r:id="rId5"/>
    <p:sldId id="402" r:id="rId6"/>
    <p:sldId id="403" r:id="rId7"/>
    <p:sldId id="404" r:id="rId8"/>
    <p:sldId id="405" r:id="rId9"/>
    <p:sldId id="273" r:id="rId10"/>
    <p:sldId id="400" r:id="rId11"/>
    <p:sldId id="258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FFCC99"/>
    <a:srgbClr val="99FF99"/>
    <a:srgbClr val="FFFF66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46 №100-102</a:t>
            </a: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69976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Сегодня мы с вами напишем сочинение.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aikalsp.ru/en/sites/baikalsp.jino.ru.en/files/imagepicker/1/6.%20%D0%A1%D0%B8%D0%B1%D0%B8%D1%80%D1%8C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473262" cy="3046988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Поздно ночью выпал снег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Первый-первый.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Удивил он утром всех,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Белый-белый.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Вышел папа на порог: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– Ну дела!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Это зимушка снежок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Принесла</a:t>
            </a:r>
            <a:r>
              <a:rPr lang="ru-RU" sz="2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32879" y="0"/>
            <a:ext cx="4559121" cy="452431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Видит мама снег в саду: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– Ох и ах!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И в каких теперь пойду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Сапогах?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Вышел </a:t>
            </a:r>
            <a:r>
              <a:rPr lang="ru-RU" sz="2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Лёшка </a:t>
            </a: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спозаранку: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– Снег! Ура!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Доставать коньки и санки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Пора!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Кешка</a:t>
            </a: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-кот глядит в окно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На дорогу: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«Кто-то пролил молоко…</a:t>
            </a:r>
            <a:b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очень много!»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93795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Вспомните, когда выпал первый снег.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Каким он вам запомнился?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93795" y="171188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Художник Сергей Андреевич Тутунов свои детские воспоминания о первом снеге запечатлел на картине.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93794" y="16506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Посмотрите на картину. Какие чувства, мысли она у вас вызывает?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93793" y="171801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изобразил на картине художник?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93793" y="184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Подумайте, что видел мальчик вчера за окном?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93791" y="184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Вспомните, когда выпал первый снег.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Каким он вам запомнился?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93791" y="16996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Посмотрите на мальчика: как он стоит, куда смотрит?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93788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Опишите картину, которую мальчик увидел на улице.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93788" y="171494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какие чувства испытывает мальчик?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-90152" y="1068946"/>
            <a:ext cx="2127434" cy="2499362"/>
          </a:xfrm>
          <a:prstGeom prst="rect">
            <a:avLst/>
          </a:prstGeom>
        </p:spPr>
      </p:pic>
      <p:pic>
        <p:nvPicPr>
          <p:cNvPr id="2050" name="Picture 2" descr="http://www.wikipro.ru/images/archive/e/e7/20140120144921!91486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433" y="1479600"/>
            <a:ext cx="7163736" cy="537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2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-49560" y="4100028"/>
            <a:ext cx="2208919" cy="2595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20" y="-233486"/>
            <a:ext cx="10809145" cy="47491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9359" y="3832799"/>
            <a:ext cx="9684912" cy="286232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	Маленький мальчик, </a:t>
            </a:r>
            <a:r>
              <a:rPr lang="ru-RU" sz="3600" dirty="0"/>
              <a:t>ночная рубашка, </a:t>
            </a:r>
            <a:r>
              <a:rPr lang="ru-RU" sz="3600" dirty="0" smtClean="0"/>
              <a:t>прислонился ручками к окну, </a:t>
            </a:r>
            <a:r>
              <a:rPr lang="ru-RU" sz="3600" dirty="0"/>
              <a:t>удивлённо смотрит, </a:t>
            </a:r>
            <a:r>
              <a:rPr lang="ru-RU" sz="3600" dirty="0" smtClean="0"/>
              <a:t>земля будто покрыта пуховым платком, снег белый, как чистый лист бумаги, </a:t>
            </a:r>
          </a:p>
          <a:p>
            <a:pPr algn="ctr"/>
            <a:r>
              <a:rPr lang="ru-RU" sz="3600" dirty="0" smtClean="0"/>
              <a:t>белые шапки снега, долгожданная зима.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7564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63717" y="108018"/>
            <a:ext cx="8618385" cy="806381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текст по опорным словам.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0" y="309092"/>
            <a:ext cx="2127434" cy="24993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8502" y="914399"/>
            <a:ext cx="92041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Весёлый пир</a:t>
            </a:r>
          </a:p>
          <a:p>
            <a:pPr algn="just"/>
            <a:r>
              <a:rPr lang="ru-RU" sz="4000" dirty="0" smtClean="0"/>
              <a:t>	Весна, берёза, прилетел, дятел, бьёт по коре, берёзовый сок, слетелись, начали лакомиться, начался пир.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36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63717" y="108018"/>
            <a:ext cx="9034440" cy="806381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Дополните предложения сказуемыми.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0" y="309092"/>
            <a:ext cx="2127434" cy="24993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27434" y="1115473"/>
            <a:ext cx="54925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/>
              <a:t>Мальчики в футбол.</a:t>
            </a:r>
          </a:p>
          <a:p>
            <a:pPr marL="742950" indent="-742950">
              <a:buAutoNum type="arabicParenR"/>
            </a:pPr>
            <a:r>
              <a:rPr lang="ru-RU" sz="4000" dirty="0" smtClean="0"/>
              <a:t>Лягушки в пруду.</a:t>
            </a:r>
          </a:p>
          <a:p>
            <a:pPr marL="742950" indent="-742950">
              <a:buAutoNum type="arabicParenR"/>
            </a:pPr>
            <a:r>
              <a:rPr lang="ru-RU" sz="4000" dirty="0" smtClean="0"/>
              <a:t>Медведь в берлоге.</a:t>
            </a:r>
          </a:p>
          <a:p>
            <a:pPr marL="742950" indent="-742950">
              <a:buAutoNum type="arabicParenR"/>
            </a:pPr>
            <a:r>
              <a:rPr lang="ru-RU" sz="4000" dirty="0" smtClean="0"/>
              <a:t>Воробьи весело.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7733111" y="1115473"/>
            <a:ext cx="53732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5) Самолёт над городом.</a:t>
            </a:r>
          </a:p>
          <a:p>
            <a:r>
              <a:rPr lang="ru-RU" sz="4000" dirty="0" smtClean="0"/>
              <a:t>6) Вороны друг на друга.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783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Чему мы сегодня учились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2" y="116959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2" y="117655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91" y="116262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190</Words>
  <Application>Microsoft Office PowerPoint</Application>
  <PresentationFormat>Широкоэкранный</PresentationFormat>
  <Paragraphs>32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46 №100-102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813</cp:revision>
  <dcterms:created xsi:type="dcterms:W3CDTF">2017-06-28T13:54:10Z</dcterms:created>
  <dcterms:modified xsi:type="dcterms:W3CDTF">2017-12-02T07:18:57Z</dcterms:modified>
</cp:coreProperties>
</file>