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0"/>
  </p:notesMasterIdLst>
  <p:handoutMasterIdLst>
    <p:handoutMasterId r:id="rId21"/>
  </p:handoutMasterIdLst>
  <p:sldIdLst>
    <p:sldId id="263" r:id="rId5"/>
    <p:sldId id="269" r:id="rId6"/>
    <p:sldId id="313" r:id="rId7"/>
    <p:sldId id="398" r:id="rId8"/>
    <p:sldId id="415" r:id="rId9"/>
    <p:sldId id="278" r:id="rId10"/>
    <p:sldId id="424" r:id="rId11"/>
    <p:sldId id="417" r:id="rId12"/>
    <p:sldId id="408" r:id="rId13"/>
    <p:sldId id="418" r:id="rId14"/>
    <p:sldId id="425" r:id="rId15"/>
    <p:sldId id="423" r:id="rId16"/>
    <p:sldId id="287" r:id="rId17"/>
    <p:sldId id="295" r:id="rId18"/>
    <p:sldId id="26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FCCFF"/>
    <a:srgbClr val="5B9BD5"/>
    <a:srgbClr val="FF0000"/>
    <a:srgbClr val="CCFF99"/>
    <a:srgbClr val="FFFF99"/>
    <a:srgbClr val="663300"/>
    <a:srgbClr val="FF6965"/>
    <a:srgbClr val="99CCFF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35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2452" t="26717" r="13607" b="60783"/>
          <a:stretch/>
        </p:blipFill>
        <p:spPr>
          <a:xfrm>
            <a:off x="0" y="0"/>
            <a:ext cx="12192000" cy="1158812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-40783" y="2688024"/>
            <a:ext cx="12273566" cy="4169976"/>
            <a:chOff x="0" y="2913406"/>
            <a:chExt cx="12273566" cy="4169976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0" y="2913406"/>
              <a:ext cx="8564451" cy="2109356"/>
              <a:chOff x="0" y="3389923"/>
              <a:chExt cx="12192000" cy="3468077"/>
            </a:xfrm>
          </p:grpSpPr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" name="Группа 7"/>
            <p:cNvGrpSpPr/>
            <p:nvPr/>
          </p:nvGrpSpPr>
          <p:grpSpPr>
            <a:xfrm>
              <a:off x="0" y="4974026"/>
              <a:ext cx="8564451" cy="2109356"/>
              <a:chOff x="0" y="3389923"/>
              <a:chExt cx="12192000" cy="3468077"/>
            </a:xfrm>
          </p:grpSpPr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0" name="Группа 9"/>
            <p:cNvGrpSpPr/>
            <p:nvPr/>
          </p:nvGrpSpPr>
          <p:grpSpPr>
            <a:xfrm>
              <a:off x="3709115" y="2913406"/>
              <a:ext cx="8564451" cy="2109356"/>
              <a:chOff x="0" y="3389923"/>
              <a:chExt cx="12192000" cy="3468077"/>
            </a:xfrm>
          </p:grpSpPr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1" name="Группа 10"/>
            <p:cNvGrpSpPr/>
            <p:nvPr/>
          </p:nvGrpSpPr>
          <p:grpSpPr>
            <a:xfrm>
              <a:off x="3709115" y="4974026"/>
              <a:ext cx="8564451" cy="2109356"/>
              <a:chOff x="0" y="3389923"/>
              <a:chExt cx="12192000" cy="3468077"/>
            </a:xfrm>
          </p:grpSpPr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4098" name="Picture 2" descr="http://www.fonstola.ru/pic/201512/640x480/fonstola.ru-21565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668" y="1089751"/>
            <a:ext cx="3476829" cy="26076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46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848" t="37808" r="14201" b="45995"/>
          <a:stretch/>
        </p:blipFill>
        <p:spPr>
          <a:xfrm>
            <a:off x="0" y="0"/>
            <a:ext cx="12192000" cy="1521932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0" y="2694932"/>
            <a:ext cx="12273566" cy="4169976"/>
            <a:chOff x="0" y="2913406"/>
            <a:chExt cx="12273566" cy="4169976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0" y="2913406"/>
              <a:ext cx="8564451" cy="2109356"/>
              <a:chOff x="0" y="3389923"/>
              <a:chExt cx="12192000" cy="3468077"/>
            </a:xfrm>
          </p:grpSpPr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1" name="Группа 10"/>
            <p:cNvGrpSpPr/>
            <p:nvPr/>
          </p:nvGrpSpPr>
          <p:grpSpPr>
            <a:xfrm>
              <a:off x="0" y="4974026"/>
              <a:ext cx="8564451" cy="2109356"/>
              <a:chOff x="0" y="3389923"/>
              <a:chExt cx="12192000" cy="3468077"/>
            </a:xfrm>
          </p:grpSpPr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2" name="Группа 11"/>
            <p:cNvGrpSpPr/>
            <p:nvPr/>
          </p:nvGrpSpPr>
          <p:grpSpPr>
            <a:xfrm>
              <a:off x="3709115" y="2913406"/>
              <a:ext cx="8564451" cy="2109356"/>
              <a:chOff x="0" y="3389923"/>
              <a:chExt cx="12192000" cy="3468077"/>
            </a:xfrm>
          </p:grpSpPr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Группа 12"/>
            <p:cNvGrpSpPr/>
            <p:nvPr/>
          </p:nvGrpSpPr>
          <p:grpSpPr>
            <a:xfrm>
              <a:off x="3709115" y="4974026"/>
              <a:ext cx="8564451" cy="2109356"/>
              <a:chOff x="0" y="3389923"/>
              <a:chExt cx="12192000" cy="3468077"/>
            </a:xfrm>
          </p:grpSpPr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30" name="Группа 29"/>
          <p:cNvGrpSpPr/>
          <p:nvPr/>
        </p:nvGrpSpPr>
        <p:grpSpPr>
          <a:xfrm>
            <a:off x="0" y="1521932"/>
            <a:ext cx="12273566" cy="4169976"/>
            <a:chOff x="0" y="2913406"/>
            <a:chExt cx="12273566" cy="4169976"/>
          </a:xfrm>
        </p:grpSpPr>
        <p:grpSp>
          <p:nvGrpSpPr>
            <p:cNvPr id="31" name="Группа 30"/>
            <p:cNvGrpSpPr/>
            <p:nvPr/>
          </p:nvGrpSpPr>
          <p:grpSpPr>
            <a:xfrm>
              <a:off x="0" y="2913406"/>
              <a:ext cx="8564451" cy="2109356"/>
              <a:chOff x="0" y="3389923"/>
              <a:chExt cx="12192000" cy="3468077"/>
            </a:xfrm>
          </p:grpSpPr>
          <p:pic>
            <p:nvPicPr>
              <p:cNvPr id="4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2" name="Группа 31"/>
            <p:cNvGrpSpPr/>
            <p:nvPr/>
          </p:nvGrpSpPr>
          <p:grpSpPr>
            <a:xfrm>
              <a:off x="0" y="4974026"/>
              <a:ext cx="8564451" cy="2109356"/>
              <a:chOff x="0" y="3389923"/>
              <a:chExt cx="12192000" cy="3468077"/>
            </a:xfrm>
          </p:grpSpPr>
          <p:pic>
            <p:nvPicPr>
              <p:cNvPr id="4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3" name="Группа 32"/>
            <p:cNvGrpSpPr/>
            <p:nvPr/>
          </p:nvGrpSpPr>
          <p:grpSpPr>
            <a:xfrm>
              <a:off x="3709115" y="2913406"/>
              <a:ext cx="8564451" cy="2109356"/>
              <a:chOff x="0" y="3389923"/>
              <a:chExt cx="12192000" cy="3468077"/>
            </a:xfrm>
          </p:grpSpPr>
          <p:pic>
            <p:nvPicPr>
              <p:cNvPr id="3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4" name="Группа 33"/>
            <p:cNvGrpSpPr/>
            <p:nvPr/>
          </p:nvGrpSpPr>
          <p:grpSpPr>
            <a:xfrm>
              <a:off x="3709115" y="4974026"/>
              <a:ext cx="8564451" cy="2109356"/>
              <a:chOff x="0" y="3389923"/>
              <a:chExt cx="12192000" cy="3468077"/>
            </a:xfrm>
          </p:grpSpPr>
          <p:pic>
            <p:nvPicPr>
              <p:cNvPr id="3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194" name="Picture 2" descr="http://img-fotki.yandex.ru/get/5823/8315933.6/0_7029d_35d75b07_XX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294" y="1107156"/>
            <a:ext cx="2609090" cy="22053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16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442" t="33583" r="14695" b="55149"/>
          <a:stretch/>
        </p:blipFill>
        <p:spPr>
          <a:xfrm>
            <a:off x="0" y="0"/>
            <a:ext cx="12192000" cy="1074778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>
          <a:xfrm>
            <a:off x="0" y="2688024"/>
            <a:ext cx="12273566" cy="4169976"/>
            <a:chOff x="0" y="2913406"/>
            <a:chExt cx="12273566" cy="4169976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0" y="2913406"/>
              <a:ext cx="8564451" cy="2109356"/>
              <a:chOff x="0" y="3389923"/>
              <a:chExt cx="12192000" cy="3468077"/>
            </a:xfrm>
          </p:grpSpPr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Группа 12"/>
            <p:cNvGrpSpPr/>
            <p:nvPr/>
          </p:nvGrpSpPr>
          <p:grpSpPr>
            <a:xfrm>
              <a:off x="0" y="4974026"/>
              <a:ext cx="8564451" cy="2109356"/>
              <a:chOff x="0" y="3389923"/>
              <a:chExt cx="12192000" cy="3468077"/>
            </a:xfrm>
          </p:grpSpPr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3709115" y="2913406"/>
              <a:ext cx="8564451" cy="2109356"/>
              <a:chOff x="0" y="3389923"/>
              <a:chExt cx="12192000" cy="3468077"/>
            </a:xfrm>
          </p:grpSpPr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5" name="Группа 14"/>
            <p:cNvGrpSpPr/>
            <p:nvPr/>
          </p:nvGrpSpPr>
          <p:grpSpPr>
            <a:xfrm>
              <a:off x="3709115" y="4974026"/>
              <a:ext cx="8564451" cy="2109356"/>
              <a:chOff x="0" y="3389923"/>
              <a:chExt cx="12192000" cy="3468077"/>
            </a:xfrm>
          </p:grpSpPr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9218" name="Picture 2" descr="http://kungurskaya.weebly.com/uploads/5/7/1/7/57173999/1237532_ori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0964" y="682580"/>
            <a:ext cx="3396617" cy="21835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1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7284" y="708339"/>
            <a:ext cx="8281117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102 №3</a:t>
            </a:r>
            <a:r>
              <a:rPr lang="ru-RU" sz="6600" smtClean="0"/>
              <a:t>, №7.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624" y="3484269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101 учебника</a:t>
            </a:r>
            <a:r>
              <a:rPr lang="ru-RU" sz="3600" dirty="0">
                <a:solidFill>
                  <a:schemeClr val="tx1"/>
                </a:solidFill>
              </a:rPr>
              <a:t>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874831" y="60475"/>
            <a:ext cx="7019917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Какое ведёрко лишнее?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0" y="519135"/>
            <a:ext cx="1957587" cy="22498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395"/>
          <a:stretch/>
        </p:blipFill>
        <p:spPr>
          <a:xfrm rot="10800000">
            <a:off x="681488" y="2575774"/>
            <a:ext cx="11510512" cy="428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28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874831" y="60475"/>
            <a:ext cx="7019917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Время посчитать!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0" y="519135"/>
            <a:ext cx="1957587" cy="22498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2650" t="35344" r="24297" b="45994"/>
          <a:stretch/>
        </p:blipFill>
        <p:spPr>
          <a:xfrm>
            <a:off x="0" y="2768958"/>
            <a:ext cx="11835685" cy="196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3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874832" y="60475"/>
            <a:ext cx="9775996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Отгадайте правило, по которому записаны суммы.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0" y="519135"/>
            <a:ext cx="1957587" cy="22498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28811" y="1427040"/>
            <a:ext cx="6632620" cy="1015663"/>
          </a:xfrm>
          <a:prstGeom prst="rect">
            <a:avLst/>
          </a:prstGeom>
          <a:solidFill>
            <a:srgbClr val="FFCC99"/>
          </a:solidFill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28 + 7, 38 + 7, 48 + 7</a:t>
            </a:r>
            <a:endParaRPr lang="ru-RU" sz="6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0" y="2913406"/>
            <a:ext cx="12273566" cy="4169976"/>
            <a:chOff x="0" y="2913406"/>
            <a:chExt cx="12273566" cy="4169976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0" y="2913406"/>
              <a:ext cx="8564451" cy="2109356"/>
              <a:chOff x="0" y="3389923"/>
              <a:chExt cx="12192000" cy="3468077"/>
            </a:xfrm>
          </p:grpSpPr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0" y="4974026"/>
              <a:ext cx="8564451" cy="2109356"/>
              <a:chOff x="0" y="3389923"/>
              <a:chExt cx="12192000" cy="3468077"/>
            </a:xfrm>
          </p:grpSpPr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9" name="Группа 18"/>
            <p:cNvGrpSpPr/>
            <p:nvPr/>
          </p:nvGrpSpPr>
          <p:grpSpPr>
            <a:xfrm>
              <a:off x="3709115" y="2913406"/>
              <a:ext cx="8564451" cy="2109356"/>
              <a:chOff x="0" y="3389923"/>
              <a:chExt cx="12192000" cy="3468077"/>
            </a:xfrm>
          </p:grpSpPr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4" name="Группа 23"/>
            <p:cNvGrpSpPr/>
            <p:nvPr/>
          </p:nvGrpSpPr>
          <p:grpSpPr>
            <a:xfrm>
              <a:off x="3709115" y="4974026"/>
              <a:ext cx="8564451" cy="2109356"/>
              <a:chOff x="0" y="3389923"/>
              <a:chExt cx="12192000" cy="3468077"/>
            </a:xfrm>
          </p:grpSpPr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953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874831" y="60475"/>
            <a:ext cx="7019917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Посчитаем сами!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0" y="519135"/>
            <a:ext cx="1957587" cy="22498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3244" t="34111" r="24496" b="45643"/>
          <a:stretch/>
        </p:blipFill>
        <p:spPr>
          <a:xfrm>
            <a:off x="0" y="2897747"/>
            <a:ext cx="11990231" cy="219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86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12154" t="18090" r="14200" b="64304"/>
          <a:stretch/>
        </p:blipFill>
        <p:spPr>
          <a:xfrm>
            <a:off x="0" y="0"/>
            <a:ext cx="12192000" cy="1638710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12878" y="2688024"/>
            <a:ext cx="12273566" cy="4169976"/>
            <a:chOff x="0" y="2913406"/>
            <a:chExt cx="12273566" cy="4169976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0" y="2913406"/>
              <a:ext cx="8564451" cy="2109356"/>
              <a:chOff x="0" y="3389923"/>
              <a:chExt cx="12192000" cy="3468077"/>
            </a:xfrm>
          </p:grpSpPr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Группа 12"/>
            <p:cNvGrpSpPr/>
            <p:nvPr/>
          </p:nvGrpSpPr>
          <p:grpSpPr>
            <a:xfrm>
              <a:off x="0" y="4974026"/>
              <a:ext cx="8564451" cy="2109356"/>
              <a:chOff x="0" y="3389923"/>
              <a:chExt cx="12192000" cy="3468077"/>
            </a:xfrm>
          </p:grpSpPr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3709115" y="2913406"/>
              <a:ext cx="8564451" cy="2109356"/>
              <a:chOff x="0" y="3389923"/>
              <a:chExt cx="12192000" cy="3468077"/>
            </a:xfrm>
          </p:grpSpPr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5" name="Группа 14"/>
            <p:cNvGrpSpPr/>
            <p:nvPr/>
          </p:nvGrpSpPr>
          <p:grpSpPr>
            <a:xfrm>
              <a:off x="3709115" y="4974026"/>
              <a:ext cx="8564451" cy="2109356"/>
              <a:chOff x="0" y="3389923"/>
              <a:chExt cx="12192000" cy="3468077"/>
            </a:xfrm>
          </p:grpSpPr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32" name="Группа 31"/>
          <p:cNvGrpSpPr/>
          <p:nvPr/>
        </p:nvGrpSpPr>
        <p:grpSpPr>
          <a:xfrm>
            <a:off x="12878" y="1516047"/>
            <a:ext cx="12273566" cy="4169976"/>
            <a:chOff x="0" y="2913406"/>
            <a:chExt cx="12273566" cy="4169976"/>
          </a:xfrm>
        </p:grpSpPr>
        <p:grpSp>
          <p:nvGrpSpPr>
            <p:cNvPr id="33" name="Группа 32"/>
            <p:cNvGrpSpPr/>
            <p:nvPr/>
          </p:nvGrpSpPr>
          <p:grpSpPr>
            <a:xfrm>
              <a:off x="0" y="2913406"/>
              <a:ext cx="8564451" cy="2109356"/>
              <a:chOff x="0" y="3389923"/>
              <a:chExt cx="12192000" cy="3468077"/>
            </a:xfrm>
          </p:grpSpPr>
          <p:pic>
            <p:nvPicPr>
              <p:cNvPr id="4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4" name="Группа 33"/>
            <p:cNvGrpSpPr/>
            <p:nvPr/>
          </p:nvGrpSpPr>
          <p:grpSpPr>
            <a:xfrm>
              <a:off x="0" y="4974026"/>
              <a:ext cx="8564451" cy="2109356"/>
              <a:chOff x="0" y="3389923"/>
              <a:chExt cx="12192000" cy="3468077"/>
            </a:xfrm>
          </p:grpSpPr>
          <p:pic>
            <p:nvPicPr>
              <p:cNvPr id="4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5" name="Группа 34"/>
            <p:cNvGrpSpPr/>
            <p:nvPr/>
          </p:nvGrpSpPr>
          <p:grpSpPr>
            <a:xfrm>
              <a:off x="3709115" y="2913406"/>
              <a:ext cx="8564451" cy="2109356"/>
              <a:chOff x="0" y="3389923"/>
              <a:chExt cx="12192000" cy="3468077"/>
            </a:xfrm>
          </p:grpSpPr>
          <p:pic>
            <p:nvPicPr>
              <p:cNvPr id="4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6" name="Группа 35"/>
            <p:cNvGrpSpPr/>
            <p:nvPr/>
          </p:nvGrpSpPr>
          <p:grpSpPr>
            <a:xfrm>
              <a:off x="3709115" y="4974026"/>
              <a:ext cx="8564451" cy="2109356"/>
              <a:chOff x="0" y="3389923"/>
              <a:chExt cx="12192000" cy="3468077"/>
            </a:xfrm>
          </p:grpSpPr>
          <p:pic>
            <p:nvPicPr>
              <p:cNvPr id="3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1034" name="Picture 10" descr="https://arhivurokov.ru/videouroki/html/2015/03/04/98705738/98705738_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975" y="1018358"/>
            <a:ext cx="2295899" cy="225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93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6ee78bd2-4339-4042-adc0-bcc646419980"/>
    <ds:schemaRef ds:uri="http://schemas.microsoft.com/sharepoint/v3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2547570a-e5f4-4946-a4c3-82580e42479e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97</Words>
  <Application>Microsoft Office PowerPoint</Application>
  <PresentationFormat>Широкоэкранный</PresentationFormat>
  <Paragraphs>15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2017-12-24T14:35:16Z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