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401" r:id="rId5"/>
    <p:sldId id="411" r:id="rId6"/>
    <p:sldId id="412" r:id="rId7"/>
    <p:sldId id="413" r:id="rId8"/>
    <p:sldId id="409" r:id="rId9"/>
    <p:sldId id="414" r:id="rId10"/>
    <p:sldId id="415" r:id="rId11"/>
    <p:sldId id="273" r:id="rId12"/>
    <p:sldId id="400" r:id="rId13"/>
    <p:sldId id="258" r:id="rId14"/>
    <p:sldId id="31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99"/>
    <a:srgbClr val="99FF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741" t="18886" r="19139" b="39266"/>
          <a:stretch/>
        </p:blipFill>
        <p:spPr>
          <a:xfrm>
            <a:off x="0" y="516835"/>
            <a:ext cx="12192000" cy="51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9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2027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не ошибиться в написании слова с непроверяемым безударным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1" y="118341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0" y="118341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89" y="12027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с. 110 упр. 176 (устно)</a:t>
            </a:r>
            <a:endParaRPr lang="ru-RU" sz="31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44218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7599" t="21610" r="26475" b="20115"/>
          <a:stretch/>
        </p:blipFill>
        <p:spPr>
          <a:xfrm>
            <a:off x="502276" y="154547"/>
            <a:ext cx="11178862" cy="654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31" t="33759" r="19843" b="16065"/>
          <a:stretch/>
        </p:blipFill>
        <p:spPr>
          <a:xfrm>
            <a:off x="283335" y="1109462"/>
            <a:ext cx="11217499" cy="5658385"/>
          </a:xfrm>
          <a:prstGeom prst="rect">
            <a:avLst/>
          </a:prstGeom>
        </p:spPr>
      </p:pic>
      <p:pic>
        <p:nvPicPr>
          <p:cNvPr id="1028" name="Picture 4" descr="http://oka-info.ru/media/images/2013/04/19/oka_d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2" y="0"/>
            <a:ext cx="3411874" cy="3411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033" t="32526" r="19546" b="41241"/>
          <a:stretch/>
        </p:blipFill>
        <p:spPr>
          <a:xfrm>
            <a:off x="0" y="0"/>
            <a:ext cx="12192000" cy="3187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40" y="2425824"/>
            <a:ext cx="11467570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550018" y="3400023"/>
            <a:ext cx="12531143" cy="3732756"/>
            <a:chOff x="-315532" y="3144562"/>
            <a:chExt cx="12531143" cy="3732756"/>
          </a:xfrm>
        </p:grpSpPr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503583" y="4584879"/>
            <a:ext cx="7266451" cy="2273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159099" y="0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4726" t="23195" r="19942" b="18354"/>
          <a:stretch/>
        </p:blipFill>
        <p:spPr>
          <a:xfrm>
            <a:off x="50311" y="0"/>
            <a:ext cx="7719723" cy="4584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2647" t="37456" r="30830" b="31030"/>
          <a:stretch/>
        </p:blipFill>
        <p:spPr>
          <a:xfrm>
            <a:off x="1159099" y="4341769"/>
            <a:ext cx="6606862" cy="251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120" t="46603" r="18731" b="34919"/>
          <a:stretch/>
        </p:blipFill>
        <p:spPr>
          <a:xfrm>
            <a:off x="0" y="569844"/>
            <a:ext cx="12192000" cy="2005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7509" t="50589" r="26472" b="26404"/>
          <a:stretch/>
        </p:blipFill>
        <p:spPr>
          <a:xfrm>
            <a:off x="0" y="2694893"/>
            <a:ext cx="12192000" cy="284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95" t="26188" r="25759" b="26404"/>
          <a:stretch/>
        </p:blipFill>
        <p:spPr>
          <a:xfrm>
            <a:off x="715618" y="198968"/>
            <a:ext cx="10734260" cy="509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4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57</Words>
  <Application>Microsoft Office PowerPoint</Application>
  <PresentationFormat>Произвольный</PresentationFormat>
  <Paragraphs>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с. 110 упр. 176 (устно)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784</cp:revision>
  <dcterms:created xsi:type="dcterms:W3CDTF">2017-06-28T13:54:10Z</dcterms:created>
  <dcterms:modified xsi:type="dcterms:W3CDTF">2017-11-30T10:42:56Z</dcterms:modified>
</cp:coreProperties>
</file>