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4"/>
  </p:notesMasterIdLst>
  <p:handoutMasterIdLst>
    <p:handoutMasterId r:id="rId25"/>
  </p:handoutMasterIdLst>
  <p:sldIdLst>
    <p:sldId id="263" r:id="rId5"/>
    <p:sldId id="269" r:id="rId6"/>
    <p:sldId id="313" r:id="rId7"/>
    <p:sldId id="398" r:id="rId8"/>
    <p:sldId id="415" r:id="rId9"/>
    <p:sldId id="416" r:id="rId10"/>
    <p:sldId id="278" r:id="rId11"/>
    <p:sldId id="411" r:id="rId12"/>
    <p:sldId id="417" r:id="rId13"/>
    <p:sldId id="408" r:id="rId14"/>
    <p:sldId id="418" r:id="rId15"/>
    <p:sldId id="419" r:id="rId16"/>
    <p:sldId id="420" r:id="rId17"/>
    <p:sldId id="421" r:id="rId18"/>
    <p:sldId id="422" r:id="rId19"/>
    <p:sldId id="423" r:id="rId20"/>
    <p:sldId id="287" r:id="rId21"/>
    <p:sldId id="295" r:id="rId22"/>
    <p:sldId id="26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947" t="37632" r="40135" b="36664"/>
          <a:stretch/>
        </p:blipFill>
        <p:spPr>
          <a:xfrm>
            <a:off x="193184" y="309514"/>
            <a:ext cx="8500056" cy="26181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61746" t="18266" r="14399" b="35783"/>
          <a:stretch/>
        </p:blipFill>
        <p:spPr>
          <a:xfrm>
            <a:off x="8809149" y="0"/>
            <a:ext cx="3103808" cy="3361386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-81566" y="3232807"/>
            <a:ext cx="12273566" cy="4436352"/>
            <a:chOff x="0" y="2421648"/>
            <a:chExt cx="12273566" cy="443635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57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42" t="32174" r="13607" b="52685"/>
          <a:stretch/>
        </p:blipFill>
        <p:spPr>
          <a:xfrm>
            <a:off x="0" y="0"/>
            <a:ext cx="12192000" cy="1422676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40783" y="1532796"/>
            <a:ext cx="12273566" cy="4436352"/>
            <a:chOff x="0" y="2421648"/>
            <a:chExt cx="12273566" cy="4436352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7" name="Группа 36"/>
          <p:cNvGrpSpPr/>
          <p:nvPr/>
        </p:nvGrpSpPr>
        <p:grpSpPr>
          <a:xfrm>
            <a:off x="-38637" y="2421648"/>
            <a:ext cx="12273566" cy="4436352"/>
            <a:chOff x="0" y="2421648"/>
            <a:chExt cx="12273566" cy="4436352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Группа 39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Группа 40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13646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38" t="35519" r="13608" b="43707"/>
          <a:stretch/>
        </p:blipFill>
        <p:spPr>
          <a:xfrm>
            <a:off x="0" y="0"/>
            <a:ext cx="12192000" cy="19573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622738" y="3052293"/>
            <a:ext cx="488109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22738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503831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09859" y="4056845"/>
            <a:ext cx="31553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09859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78062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9397" y="2759905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397" y="376445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detsad118.ru/old/upload/txt/2017/01/orig_cb33e4fe84c4563eecd59a7a2f51f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39" y="3025228"/>
            <a:ext cx="5259461" cy="351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66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38" t="35519" r="13608" b="43707"/>
          <a:stretch/>
        </p:blipFill>
        <p:spPr>
          <a:xfrm>
            <a:off x="0" y="0"/>
            <a:ext cx="12192000" cy="19573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622738" y="3052293"/>
            <a:ext cx="488109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22738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503831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09859" y="4056845"/>
            <a:ext cx="31553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09859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78062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9397" y="2759905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397" y="376445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detsad118.ru/old/upload/txt/2017/01/orig_cb33e4fe84c4563eecd59a7a2f51f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39" y="3025228"/>
            <a:ext cx="5259461" cy="351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653825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32447" y="2340130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653825" y="3057424"/>
            <a:ext cx="8886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90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38" t="35519" r="13608" b="43707"/>
          <a:stretch/>
        </p:blipFill>
        <p:spPr>
          <a:xfrm>
            <a:off x="0" y="0"/>
            <a:ext cx="12192000" cy="19573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622738" y="3052293"/>
            <a:ext cx="488109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22738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503831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09859" y="4056845"/>
            <a:ext cx="31553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09859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78062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9397" y="2759905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397" y="376445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detsad118.ru/old/upload/txt/2017/01/orig_cb33e4fe84c4563eecd59a7a2f51f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39" y="3025228"/>
            <a:ext cx="5259461" cy="351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653825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32447" y="2340130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653825" y="3057424"/>
            <a:ext cx="8886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477262" y="331943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765182" y="4057962"/>
            <a:ext cx="8886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640946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5661234" y="3226158"/>
            <a:ext cx="0" cy="699284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6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38" t="35519" r="13608" b="43707"/>
          <a:stretch/>
        </p:blipFill>
        <p:spPr>
          <a:xfrm>
            <a:off x="0" y="0"/>
            <a:ext cx="12192000" cy="195735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622738" y="3052293"/>
            <a:ext cx="488109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22738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503831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09859" y="4056845"/>
            <a:ext cx="31553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09859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78062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9397" y="2759905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397" y="376445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ookman Old Style" panose="02050604050505020204" pitchFamily="18" charset="0"/>
              </a:rPr>
              <a:t>II</a:t>
            </a:r>
            <a:r>
              <a:rPr lang="ru-RU" sz="3200" dirty="0" smtClean="0">
                <a:latin typeface="Bookman Old Style" panose="02050604050505020204" pitchFamily="18" charset="0"/>
              </a:rPr>
              <a:t> к.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detsad118.ru/old/upload/txt/2017/01/orig_cb33e4fe84c4563eecd59a7a2f51f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39" y="3025228"/>
            <a:ext cx="5259461" cy="351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653825" y="2878428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32447" y="2340130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653825" y="3057424"/>
            <a:ext cx="8886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477262" y="3319437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765182" y="4057962"/>
            <a:ext cx="8886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640946" y="3882980"/>
            <a:ext cx="0" cy="3477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5661234" y="3226158"/>
            <a:ext cx="0" cy="699284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авая фигурная скобка 2"/>
          <p:cNvSpPr/>
          <p:nvPr/>
        </p:nvSpPr>
        <p:spPr>
          <a:xfrm rot="5400000">
            <a:off x="5487217" y="3726638"/>
            <a:ext cx="346095" cy="1764406"/>
          </a:xfrm>
          <a:prstGeom prst="rightBrace">
            <a:avLst>
              <a:gd name="adj1" fmla="val 69057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39641" y="4975210"/>
            <a:ext cx="13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чел.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47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17" t="46467" r="41973" b="33814"/>
          <a:stretch/>
        </p:blipFill>
        <p:spPr>
          <a:xfrm>
            <a:off x="321971" y="128789"/>
            <a:ext cx="11178862" cy="27905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867" t="42034" r="16973" b="38247"/>
          <a:stretch/>
        </p:blipFill>
        <p:spPr>
          <a:xfrm>
            <a:off x="2753091" y="2545845"/>
            <a:ext cx="6803033" cy="34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7284" y="708339"/>
            <a:ext cx="8281117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100 №5</a:t>
            </a:r>
            <a:r>
              <a:rPr lang="ru-RU" sz="6600" smtClean="0"/>
              <a:t>, №6 (3 ст.).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4" y="348426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100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слагаемые «потерялись»?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7302" t="28830" r="14696" b="54621"/>
          <a:stretch/>
        </p:blipFill>
        <p:spPr>
          <a:xfrm>
            <a:off x="193182" y="2949261"/>
            <a:ext cx="11874321" cy="162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Время посчитать!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650" t="35344" r="24297" b="45994"/>
          <a:stretch/>
        </p:blipFill>
        <p:spPr>
          <a:xfrm>
            <a:off x="0" y="2768958"/>
            <a:ext cx="11835685" cy="196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3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 + 5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0" y="245247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5866" y="1313574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46 + 5=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504629" y="2364928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40 + 6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3642521" y="2189690"/>
            <a:ext cx="3286313" cy="95410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сумма разрядных слагаемых</a:t>
            </a:r>
            <a:endParaRPr lang="ru-RU" sz="2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967173" y="206009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99520" y="207382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407204" y="2189690"/>
            <a:ext cx="3470858" cy="95410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сочетательный закон сложения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065724" y="1308841"/>
            <a:ext cx="461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(40 + 6) + 5 = </a:t>
            </a:r>
            <a:endParaRPr lang="ru-RU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10707095" y="1308840"/>
            <a:ext cx="1102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51</a:t>
            </a:r>
            <a:endParaRPr lang="ru-RU" sz="4800" dirty="0"/>
          </a:p>
        </p:txBody>
      </p:sp>
      <p:sp>
        <p:nvSpPr>
          <p:cNvPr id="23" name="TextBox 22"/>
          <p:cNvSpPr txBox="1"/>
          <p:nvPr/>
        </p:nvSpPr>
        <p:spPr>
          <a:xfrm>
            <a:off x="7407204" y="1308840"/>
            <a:ext cx="359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40 + (6 + 5) = </a:t>
            </a:r>
            <a:endParaRPr lang="ru-RU" sz="4800" dirty="0"/>
          </a:p>
        </p:txBody>
      </p:sp>
      <p:sp>
        <p:nvSpPr>
          <p:cNvPr id="24" name="TextBox 23"/>
          <p:cNvSpPr txBox="1"/>
          <p:nvPr/>
        </p:nvSpPr>
        <p:spPr>
          <a:xfrm>
            <a:off x="2175866" y="3708062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46 + 5= </a:t>
            </a:r>
            <a:endParaRPr lang="ru-RU" sz="4800" dirty="0"/>
          </a:p>
        </p:txBody>
      </p:sp>
      <p:sp>
        <p:nvSpPr>
          <p:cNvPr id="25" name="TextBox 24"/>
          <p:cNvSpPr txBox="1"/>
          <p:nvPr/>
        </p:nvSpPr>
        <p:spPr>
          <a:xfrm>
            <a:off x="2934955" y="4723725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 + 1</a:t>
            </a:r>
            <a:endParaRPr lang="ru-RU" sz="4800" dirty="0"/>
          </a:p>
        </p:txBody>
      </p:sp>
      <p:sp>
        <p:nvSpPr>
          <p:cNvPr id="26" name="TextBox 25"/>
          <p:cNvSpPr txBox="1"/>
          <p:nvPr/>
        </p:nvSpPr>
        <p:spPr>
          <a:xfrm>
            <a:off x="4474241" y="4600615"/>
            <a:ext cx="3286313" cy="95410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</a:t>
            </a:r>
            <a:r>
              <a:rPr lang="ru-RU" sz="2800" dirty="0" smtClean="0"/>
              <a:t>ополнение до круглого числа</a:t>
            </a:r>
            <a:endParaRPr lang="ru-RU" sz="2800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3220417" y="4418891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52764" y="4432623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230894" y="4600614"/>
            <a:ext cx="3470858" cy="95410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сочетательный закон сложения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4065724" y="3703329"/>
            <a:ext cx="461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46 + (4 + 1) = </a:t>
            </a:r>
            <a:endParaRPr lang="ru-RU" sz="4800" dirty="0"/>
          </a:p>
        </p:txBody>
      </p:sp>
      <p:sp>
        <p:nvSpPr>
          <p:cNvPr id="31" name="TextBox 30"/>
          <p:cNvSpPr txBox="1"/>
          <p:nvPr/>
        </p:nvSpPr>
        <p:spPr>
          <a:xfrm>
            <a:off x="10707095" y="3703328"/>
            <a:ext cx="1102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51</a:t>
            </a:r>
            <a:endParaRPr lang="ru-RU" sz="4800" dirty="0"/>
          </a:p>
        </p:txBody>
      </p:sp>
      <p:sp>
        <p:nvSpPr>
          <p:cNvPr id="32" name="TextBox 31"/>
          <p:cNvSpPr txBox="1"/>
          <p:nvPr/>
        </p:nvSpPr>
        <p:spPr>
          <a:xfrm>
            <a:off x="7407204" y="3703328"/>
            <a:ext cx="359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(46 + 4) + 1 =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89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6" grpId="0" animBg="1"/>
      <p:bldP spid="20" grpId="0"/>
      <p:bldP spid="22" grpId="0"/>
      <p:bldP spid="23" grpId="0"/>
      <p:bldP spid="25" grpId="0"/>
      <p:bldP spid="26" grpId="0" animBg="1"/>
      <p:bldP spid="29" grpId="0" animBg="1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13047" t="41682" r="40233" b="40007"/>
          <a:stretch/>
        </p:blipFill>
        <p:spPr>
          <a:xfrm>
            <a:off x="257578" y="151137"/>
            <a:ext cx="9998298" cy="220301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6197" y="151137"/>
            <a:ext cx="1755803" cy="2326866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2" name="Группа 31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3" name="Группа 32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4" name="Группа 33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8434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Посчитаем сами!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343" t="32879" r="49538" b="42474"/>
          <a:stretch/>
        </p:blipFill>
        <p:spPr>
          <a:xfrm>
            <a:off x="2318197" y="1811472"/>
            <a:ext cx="8809149" cy="32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2547570a-e5f4-4946-a4c3-82580e42479e"/>
    <ds:schemaRef ds:uri="http://schemas.openxmlformats.org/package/2006/metadata/core-properties"/>
    <ds:schemaRef ds:uri="6ee78bd2-4339-4042-adc0-bcc646419980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194</Words>
  <Application>Microsoft Office PowerPoint</Application>
  <PresentationFormat>Произвольный</PresentationFormat>
  <Paragraphs>42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2017-12-22T05:14:36Z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