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398" r:id="rId8"/>
    <p:sldId id="411" r:id="rId9"/>
    <p:sldId id="278" r:id="rId10"/>
    <p:sldId id="358" r:id="rId11"/>
    <p:sldId id="408" r:id="rId12"/>
    <p:sldId id="413" r:id="rId13"/>
    <p:sldId id="409" r:id="rId14"/>
    <p:sldId id="410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0625070" y="3296991"/>
            <a:ext cx="1352282" cy="27689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579551" y="130165"/>
            <a:ext cx="8319750" cy="62968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задании 8?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650" t="35695" r="14597" b="25396"/>
          <a:stretch/>
        </p:blipFill>
        <p:spPr>
          <a:xfrm>
            <a:off x="0" y="2691684"/>
            <a:ext cx="12185561" cy="366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2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552" t="38336" r="43599" b="48988"/>
          <a:stretch/>
        </p:blipFill>
        <p:spPr>
          <a:xfrm>
            <a:off x="759853" y="0"/>
            <a:ext cx="9762186" cy="15866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2439" t="37808" r="20932" b="35783"/>
          <a:stretch/>
        </p:blipFill>
        <p:spPr>
          <a:xfrm>
            <a:off x="3400022" y="1960116"/>
            <a:ext cx="4481849" cy="40016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9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6675" y="708339"/>
            <a:ext cx="9285667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96 №4 (4, 5, 6 ст.), №6.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4" y="348426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95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977599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числа «потерялись»?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599" t="27597" r="22417" b="56558"/>
          <a:stretch/>
        </p:blipFill>
        <p:spPr>
          <a:xfrm>
            <a:off x="489397" y="2936383"/>
            <a:ext cx="11500834" cy="181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977599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слово!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412" t="50484" r="14399" b="13072"/>
          <a:stretch/>
        </p:blipFill>
        <p:spPr>
          <a:xfrm>
            <a:off x="0" y="2936383"/>
            <a:ext cx="12192000" cy="3610508"/>
          </a:xfrm>
          <a:prstGeom prst="rect">
            <a:avLst/>
          </a:prstGeom>
        </p:spPr>
      </p:pic>
      <p:pic>
        <p:nvPicPr>
          <p:cNvPr id="1026" name="Picture 2" descr="http://cs8.pikabu.ru/images/big_size_comm/2016-03_4/14581220921701380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23906" y="-143989"/>
            <a:ext cx="4768094" cy="357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3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542" t="36224" r="40035" b="43706"/>
          <a:stretch/>
        </p:blipFill>
        <p:spPr>
          <a:xfrm>
            <a:off x="931572" y="36227"/>
            <a:ext cx="9813701" cy="238542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" name="Группа 23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Группа 28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2421648"/>
            <a:ext cx="12273566" cy="4436352"/>
            <a:chOff x="0" y="2421648"/>
            <a:chExt cx="12273566" cy="443635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421648"/>
              <a:ext cx="7894749" cy="2245702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0" y="4612298"/>
              <a:ext cx="7894749" cy="2245702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4378817" y="2421648"/>
              <a:ext cx="7894749" cy="2245702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4378817" y="4612298"/>
              <a:ext cx="7894749" cy="2245702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3640" t="39569" r="13805" b="40361"/>
          <a:stretch/>
        </p:blipFill>
        <p:spPr>
          <a:xfrm>
            <a:off x="0" y="0"/>
            <a:ext cx="12192000" cy="1896164"/>
          </a:xfrm>
          <a:prstGeom prst="rect">
            <a:avLst/>
          </a:prstGeom>
        </p:spPr>
      </p:pic>
      <p:pic>
        <p:nvPicPr>
          <p:cNvPr id="2050" name="Picture 2" descr="http://cdn.st100sp.com/cache_pictures/046042868/thumb300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4D7E1"/>
              </a:clrFrom>
              <a:clrTo>
                <a:srgbClr val="E4D7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1110" r="4167" b="1677"/>
          <a:stretch/>
        </p:blipFill>
        <p:spPr bwMode="auto">
          <a:xfrm>
            <a:off x="10504867" y="1546445"/>
            <a:ext cx="1410346" cy="243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3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7" y="-448535"/>
            <a:ext cx="12412532" cy="2139881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568448"/>
              </p:ext>
            </p:extLst>
          </p:nvPr>
        </p:nvGraphicFramePr>
        <p:xfrm>
          <a:off x="0" y="1158240"/>
          <a:ext cx="12192000" cy="578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56492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212973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65 + 3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42 - 20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71 + 15</a:t>
                      </a:r>
                      <a:endParaRPr lang="ru-RU" sz="3200" baseline="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79 - 8</a:t>
                      </a:r>
                    </a:p>
                    <a:p>
                      <a:pPr algn="ctr"/>
                      <a:r>
                        <a:rPr lang="ru-RU" sz="3200" dirty="0" smtClean="0"/>
                        <a:t>35 + 40</a:t>
                      </a:r>
                    </a:p>
                    <a:p>
                      <a:pPr algn="ctr"/>
                      <a:r>
                        <a:rPr lang="ru-RU" sz="3200" dirty="0" smtClean="0"/>
                        <a:t>84</a:t>
                      </a:r>
                      <a:r>
                        <a:rPr lang="ru-RU" sz="3200" baseline="0" dirty="0" smtClean="0"/>
                        <a:t> - 32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310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</a:t>
                      </a:r>
                      <a:r>
                        <a:rPr lang="ru-RU" sz="3200" dirty="0" smtClean="0"/>
                        <a:t>2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/>
                        <a:t>Мартышка сделала себе причёску: 11 хвостиков, а косичек на 3 меньше. Сколько всего хвостиков и косичек сделала себе Мартышка?</a:t>
                      </a:r>
                      <a:endParaRPr lang="ru-RU" sz="3200" baseline="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№2</a:t>
                      </a:r>
                    </a:p>
                    <a:p>
                      <a:pPr algn="just"/>
                      <a:r>
                        <a:rPr lang="ru-RU" sz="3200" dirty="0" smtClean="0"/>
                        <a:t>Мартышка сделала себе причёску: 12 хвостиков, а косичек на 5 меньше. Сколько всего хвостиков и косичек сделала себе Мартышка?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19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2547570a-e5f4-4946-a4c3-82580e42479e"/>
    <ds:schemaRef ds:uri="http://purl.org/dc/terms/"/>
    <ds:schemaRef ds:uri="6ee78bd2-4339-4042-adc0-bcc646419980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</Words>
  <Application>Microsoft Office PowerPoint</Application>
  <PresentationFormat>Широкоэкранный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2017-12-17T14:33:30Z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