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0"/>
  </p:notesMasterIdLst>
  <p:handoutMasterIdLst>
    <p:handoutMasterId r:id="rId21"/>
  </p:handoutMasterIdLst>
  <p:sldIdLst>
    <p:sldId id="263" r:id="rId5"/>
    <p:sldId id="269" r:id="rId6"/>
    <p:sldId id="313" r:id="rId7"/>
    <p:sldId id="358" r:id="rId8"/>
    <p:sldId id="398" r:id="rId9"/>
    <p:sldId id="278" r:id="rId10"/>
    <p:sldId id="389" r:id="rId11"/>
    <p:sldId id="393" r:id="rId12"/>
    <p:sldId id="399" r:id="rId13"/>
    <p:sldId id="395" r:id="rId14"/>
    <p:sldId id="401" r:id="rId15"/>
    <p:sldId id="400" r:id="rId16"/>
    <p:sldId id="287" r:id="rId17"/>
    <p:sldId id="295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F0000"/>
    <a:srgbClr val="CCFF99"/>
    <a:srgbClr val="FFFF99"/>
    <a:srgbClr val="663300"/>
    <a:srgbClr val="FF6965"/>
    <a:srgbClr val="FFCC99"/>
    <a:srgbClr val="99CCFF"/>
    <a:srgbClr val="FF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416" t="37183" r="15166" b="36006"/>
          <a:stretch/>
        </p:blipFill>
        <p:spPr>
          <a:xfrm>
            <a:off x="0" y="649356"/>
            <a:ext cx="12096196" cy="25179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8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031" t="39727" r="14445" b="44541"/>
          <a:stretch/>
        </p:blipFill>
        <p:spPr>
          <a:xfrm>
            <a:off x="0" y="221082"/>
            <a:ext cx="12192000" cy="1490506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-1" y="2397114"/>
            <a:ext cx="12192001" cy="4460886"/>
            <a:chOff x="0" y="2249007"/>
            <a:chExt cx="12192001" cy="4460886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7" name="Группа 36"/>
          <p:cNvGrpSpPr/>
          <p:nvPr/>
        </p:nvGrpSpPr>
        <p:grpSpPr>
          <a:xfrm>
            <a:off x="0" y="1711588"/>
            <a:ext cx="12192001" cy="4460886"/>
            <a:chOff x="0" y="2249007"/>
            <a:chExt cx="12192001" cy="4460886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Группа 38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" name="Группа 39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" name="Группа 40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06821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724837" y="238290"/>
            <a:ext cx="7573709" cy="93368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Время посчитать!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31" y="705134"/>
            <a:ext cx="2034859" cy="233863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442" t="39921" r="46370" b="41065"/>
          <a:stretch/>
        </p:blipFill>
        <p:spPr>
          <a:xfrm>
            <a:off x="0" y="3043764"/>
            <a:ext cx="10586434" cy="281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38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</a:t>
            </a:r>
            <a:r>
              <a:rPr lang="ru-RU" sz="6600" smtClean="0"/>
              <a:t>85 №4, №8 (3 ст.).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88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2" y="60475"/>
            <a:ext cx="977599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пары «друзей» - суммы и разности.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6708" t="33759" r="14102" b="38600"/>
          <a:stretch/>
        </p:blipFill>
        <p:spPr>
          <a:xfrm>
            <a:off x="0" y="2910626"/>
            <a:ext cx="12192000" cy="273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874832" y="60475"/>
            <a:ext cx="977599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Я могу назвать ответы на примеры, не считая!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0" y="519135"/>
            <a:ext cx="1957587" cy="2249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510" t="39745" r="19249" b="43353"/>
          <a:stretch/>
        </p:blipFill>
        <p:spPr>
          <a:xfrm>
            <a:off x="111617" y="3065173"/>
            <a:ext cx="12080383" cy="178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244" t="34815" r="39343" b="37896"/>
          <a:stretch/>
        </p:blipFill>
        <p:spPr>
          <a:xfrm>
            <a:off x="1738649" y="721217"/>
            <a:ext cx="8247156" cy="2668706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655891" y="64455"/>
            <a:ext cx="6479005" cy="45866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Математические загадки!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1" y="519135"/>
            <a:ext cx="1262128" cy="145054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9464850" y="1403797"/>
            <a:ext cx="3264794" cy="2278897"/>
            <a:chOff x="8650311" y="1022298"/>
            <a:chExt cx="3541689" cy="2547851"/>
          </a:xfrm>
        </p:grpSpPr>
        <p:pic>
          <p:nvPicPr>
            <p:cNvPr id="13" name="Picture 2" descr="https://writerdmayall.files.wordpress.com/2016/07/punctuation-rules-2-638_crop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28" t="53487" r="29546" b="3861"/>
            <a:stretch/>
          </p:blipFill>
          <p:spPr bwMode="auto">
            <a:xfrm>
              <a:off x="8650311" y="1145984"/>
              <a:ext cx="3541689" cy="2424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s://thecliparts.com/wp-content/uploads/2016/04/smile-clip-art-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23317" y="1022298"/>
              <a:ext cx="900493" cy="8059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0" y="3389923"/>
            <a:ext cx="12192001" cy="4460886"/>
            <a:chOff x="0" y="2249007"/>
            <a:chExt cx="12192001" cy="4460886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03831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0" y="1431199"/>
            <a:ext cx="12192001" cy="4460886"/>
            <a:chOff x="0" y="2249007"/>
            <a:chExt cx="12192001" cy="4460886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Группа 38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" name="Группа 39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" name="Группа 40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6" name="Группа 15"/>
          <p:cNvGrpSpPr/>
          <p:nvPr/>
        </p:nvGrpSpPr>
        <p:grpSpPr>
          <a:xfrm>
            <a:off x="-1" y="2397114"/>
            <a:ext cx="12192001" cy="4460886"/>
            <a:chOff x="0" y="2249007"/>
            <a:chExt cx="12192001" cy="4460886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3244" t="41329" r="14696" b="42650"/>
          <a:stretch/>
        </p:blipFill>
        <p:spPr>
          <a:xfrm>
            <a:off x="0" y="0"/>
            <a:ext cx="12192000" cy="1524002"/>
          </a:xfrm>
          <a:prstGeom prst="rect">
            <a:avLst/>
          </a:prstGeom>
        </p:spPr>
      </p:pic>
      <p:pic>
        <p:nvPicPr>
          <p:cNvPr id="3074" name="Picture 2" descr="http://www.papmambook.ru/images/upl/pagephotos/pagephotos_458_50f689d5b1851a649557f748742c84996b18f8df6a0f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7" t="17039" r="10604" b="14229"/>
          <a:stretch/>
        </p:blipFill>
        <p:spPr bwMode="auto">
          <a:xfrm>
            <a:off x="8779099" y="4680313"/>
            <a:ext cx="3412901" cy="2177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567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-1" y="1766521"/>
            <a:ext cx="12192001" cy="4460886"/>
            <a:chOff x="0" y="2249007"/>
            <a:chExt cx="12192001" cy="4460886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9" name="Группа 38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0" name="Группа 39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1" name="Группа 40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947" t="34639" r="14696" b="53213"/>
          <a:stretch/>
        </p:blipFill>
        <p:spPr>
          <a:xfrm>
            <a:off x="0" y="214700"/>
            <a:ext cx="12192000" cy="1150819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0" y="2397114"/>
            <a:ext cx="12192001" cy="4460886"/>
            <a:chOff x="0" y="2249007"/>
            <a:chExt cx="12192001" cy="4460886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0" y="2249007"/>
              <a:ext cx="8255359" cy="2258599"/>
              <a:chOff x="0" y="3389923"/>
              <a:chExt cx="12192000" cy="3468077"/>
            </a:xfrm>
          </p:grpSpPr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0" y="4451294"/>
              <a:ext cx="8255359" cy="2258599"/>
              <a:chOff x="0" y="3389923"/>
              <a:chExt cx="12192000" cy="3468077"/>
            </a:xfrm>
          </p:grpSpPr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936642" y="2249007"/>
              <a:ext cx="8255359" cy="2258599"/>
              <a:chOff x="0" y="3389923"/>
              <a:chExt cx="12192000" cy="3468077"/>
            </a:xfrm>
          </p:grpSpPr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0" name="Группа 19"/>
            <p:cNvGrpSpPr/>
            <p:nvPr/>
          </p:nvGrpSpPr>
          <p:grpSpPr>
            <a:xfrm>
              <a:off x="3936642" y="4451294"/>
              <a:ext cx="8255359" cy="2258599"/>
              <a:chOff x="0" y="3389923"/>
              <a:chExt cx="12192000" cy="3468077"/>
            </a:xfrm>
          </p:grpSpPr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4098" name="Picture 2" descr="http://worldartsme.com/?module=images&amp;act=download&amp;url=wind-cloud-clipart-1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04"/>
          <a:stretch/>
        </p:blipFill>
        <p:spPr bwMode="auto">
          <a:xfrm>
            <a:off x="8827291" y="762284"/>
            <a:ext cx="3938994" cy="25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1200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</Words>
  <Application>Microsoft Office PowerPoint</Application>
  <PresentationFormat>Широкоэкранный</PresentationFormat>
  <Paragraphs>14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2017-12-10T06:16:52Z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