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76" r:id="rId3"/>
    <p:sldId id="416" r:id="rId4"/>
    <p:sldId id="370" r:id="rId5"/>
    <p:sldId id="413" r:id="rId6"/>
    <p:sldId id="417" r:id="rId7"/>
    <p:sldId id="274" r:id="rId8"/>
    <p:sldId id="25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EBF7"/>
    <a:srgbClr val="F8CBAD"/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2.png"/><Relationship Id="rId10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70457" y="310075"/>
            <a:ext cx="11578106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 произведениями какого раздела мы начали знакомиться? Какие произведения мы уже прочитали?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0223" y="1507153"/>
            <a:ext cx="2201777" cy="2248624"/>
          </a:xfrm>
          <a:prstGeom prst="rect">
            <a:avLst/>
          </a:prstGeom>
        </p:spPr>
      </p:pic>
      <p:pic>
        <p:nvPicPr>
          <p:cNvPr id="2058" name="Picture 10" descr="http://img1.picmix.com/output/pic/normal/4/3/0/7/3647034_56c53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157" y="1709108"/>
            <a:ext cx="6259029" cy="5007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309094" y="181279"/>
            <a:ext cx="11397802" cy="707363"/>
          </a:xfrm>
          <a:prstGeom prst="wedgeRoundRectCallout">
            <a:avLst>
              <a:gd name="adj1" fmla="val 3940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000" dirty="0" smtClean="0">
                <a:solidFill>
                  <a:schemeClr val="tx1"/>
                </a:solidFill>
              </a:rPr>
              <a:t>Авторы, с чьими произведениями мы сегодня познакомимся.</a:t>
            </a:r>
            <a:endParaRPr lang="ru-RU" sz="30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0226" y="888642"/>
            <a:ext cx="1972833" cy="2685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216222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Агния Львовна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Барто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3364" y="5572077"/>
            <a:ext cx="64780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Спиридон Дмитриевич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Дрожжин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 descr="http://www.dou75.ru/38/images/stories/news/12.02.2016/11.02.2016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0618" y="1455313"/>
            <a:ext cx="2824391" cy="4116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://detskiychas.ru/wp-content/uploads/2012/11/spiridon_drozzhi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613" y="1455313"/>
            <a:ext cx="3087573" cy="4116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3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24686" y="168027"/>
            <a:ext cx="11397802" cy="1104182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Найдите стихотворение Агнии Барто на стр. 208.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Есть ли у него название?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592" y="1406902"/>
            <a:ext cx="1850895" cy="2519274"/>
          </a:xfrm>
          <a:prstGeom prst="rect">
            <a:avLst/>
          </a:prstGeom>
        </p:spPr>
      </p:pic>
      <p:sp>
        <p:nvSpPr>
          <p:cNvPr id="16" name="Скругленная прямоугольная выноска 15"/>
          <p:cNvSpPr/>
          <p:nvPr/>
        </p:nvSpPr>
        <p:spPr>
          <a:xfrm>
            <a:off x="424686" y="168027"/>
            <a:ext cx="11397802" cy="1104182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называют стихотворение, у которого нет названия?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080" name="Picture 8" descr="http://itd1.mycdn.me/image?id=850188217192&amp;t=20&amp;plc=WEB&amp;tkn=*xLruZpnpLi8dHt2IeFBIAaLu0-I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930" y="1406902"/>
            <a:ext cx="5010199" cy="5451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24686" y="168027"/>
            <a:ext cx="11397802" cy="1104182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" name="Дело было в январе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48485" y="5287850"/>
            <a:ext cx="1048555" cy="1048555"/>
          </a:xfrm>
          <a:prstGeom prst="rect">
            <a:avLst/>
          </a:prstGeom>
        </p:spPr>
      </p:pic>
      <p:sp>
        <p:nvSpPr>
          <p:cNvPr id="20" name="Скругленная прямоугольная выноска 19"/>
          <p:cNvSpPr/>
          <p:nvPr/>
        </p:nvSpPr>
        <p:spPr>
          <a:xfrm>
            <a:off x="424686" y="168027"/>
            <a:ext cx="11397802" cy="1104182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настроение вызвало у вас это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1" name="Скругленная прямоугольная выноска 20"/>
          <p:cNvSpPr/>
          <p:nvPr/>
        </p:nvSpPr>
        <p:spPr>
          <a:xfrm>
            <a:off x="424685" y="168027"/>
            <a:ext cx="11397802" cy="1104182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зайчата перехитрили волка?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2" name="Скругленная прямоугольная выноска 21"/>
          <p:cNvSpPr/>
          <p:nvPr/>
        </p:nvSpPr>
        <p:spPr>
          <a:xfrm>
            <a:off x="424684" y="168027"/>
            <a:ext cx="11397802" cy="1104182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 это стихотворение похоже на сказку?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>
          <a:xfrm>
            <a:off x="424684" y="168027"/>
            <a:ext cx="11397802" cy="1104182"/>
          </a:xfrm>
          <a:prstGeom prst="wedgeRoundRectCallout">
            <a:avLst>
              <a:gd name="adj1" fmla="val 36847"/>
              <a:gd name="adj2" fmla="val 806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выразительно.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18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572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6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ая прямоугольная выноска 10"/>
          <p:cNvSpPr/>
          <p:nvPr/>
        </p:nvSpPr>
        <p:spPr>
          <a:xfrm>
            <a:off x="137372" y="308331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стихотворение Спиридона Дрожжина.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973" y="1098037"/>
            <a:ext cx="2629302" cy="2685245"/>
          </a:xfrm>
          <a:prstGeom prst="rect">
            <a:avLst/>
          </a:prstGeom>
        </p:spPr>
      </p:pic>
      <p:pic>
        <p:nvPicPr>
          <p:cNvPr id="6154" name="Picture 10" descr="http://pimg.mycdn.me/getImage?disableStub=true&amp;type=VIDEO_S_720&amp;url=http%3A%2F%2Fvdp.mycdn.me%2FgetImage%3Fid%3D83045648980%26idx%3D13%26thumbType%3D32&amp;signatureToken=MUSlQ3ScK-lvHrbhH_hq5Q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616" y="1498949"/>
            <a:ext cx="8122073" cy="4568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Улицей гуляет Дедушка Мороз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0624" y="5210576"/>
            <a:ext cx="1022797" cy="1022797"/>
          </a:xfrm>
          <a:prstGeom prst="rect">
            <a:avLst/>
          </a:prstGeom>
        </p:spPr>
      </p:pic>
      <p:sp>
        <p:nvSpPr>
          <p:cNvPr id="43" name="Скругленная прямоугольная выноска 42"/>
          <p:cNvSpPr/>
          <p:nvPr/>
        </p:nvSpPr>
        <p:spPr>
          <a:xfrm>
            <a:off x="137371" y="303528"/>
            <a:ext cx="11595281" cy="775303"/>
          </a:xfrm>
          <a:prstGeom prst="wedgeRoundRectCallout">
            <a:avLst>
              <a:gd name="adj1" fmla="val 36373"/>
              <a:gd name="adj2" fmla="val 100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настроение создаёт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534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45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5120" t="23019" r="36472" b="8318"/>
          <a:stretch/>
        </p:blipFill>
        <p:spPr>
          <a:xfrm>
            <a:off x="708338" y="0"/>
            <a:ext cx="5046786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34328" t="21963" r="38650" b="8495"/>
          <a:stretch/>
        </p:blipFill>
        <p:spPr>
          <a:xfrm>
            <a:off x="5755124" y="0"/>
            <a:ext cx="4739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008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1790</TotalTime>
  <Words>129</Words>
  <Application>Microsoft Office PowerPoint</Application>
  <PresentationFormat>Широкоэкранный</PresentationFormat>
  <Paragraphs>22</Paragraphs>
  <Slides>8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1104</cp:revision>
  <dcterms:created xsi:type="dcterms:W3CDTF">2017-07-16T12:55:52Z</dcterms:created>
  <dcterms:modified xsi:type="dcterms:W3CDTF">2017-12-24T14:53:54Z</dcterms:modified>
</cp:coreProperties>
</file>