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76" r:id="rId3"/>
    <p:sldId id="413" r:id="rId4"/>
    <p:sldId id="414" r:id="rId5"/>
    <p:sldId id="415" r:id="rId6"/>
    <p:sldId id="274" r:id="rId7"/>
    <p:sldId id="275" r:id="rId8"/>
    <p:sldId id="25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EBF7"/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70457" y="310075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произведениями какого раздела мы начали знакомиться? Какие произведения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223" y="1507153"/>
            <a:ext cx="2201777" cy="2248624"/>
          </a:xfrm>
          <a:prstGeom prst="rect">
            <a:avLst/>
          </a:prstGeom>
        </p:spPr>
      </p:pic>
      <p:pic>
        <p:nvPicPr>
          <p:cNvPr id="2056" name="Picture 8" descr="http://ikartinka.com/image/cache/data/117/1393069119/139306912014-cr-800x6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76" y="1749079"/>
            <a:ext cx="6811895" cy="51089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ая прямоугольная выноска 10"/>
          <p:cNvSpPr/>
          <p:nvPr/>
        </p:nvSpPr>
        <p:spPr>
          <a:xfrm>
            <a:off x="124493" y="113339"/>
            <a:ext cx="11595281" cy="775303"/>
          </a:xfrm>
          <a:prstGeom prst="wedgeRoundRectCallout">
            <a:avLst>
              <a:gd name="adj1" fmla="val 36373"/>
              <a:gd name="adj2" fmla="val 10095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название сказки Сергея Михалкова.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973" y="1098037"/>
            <a:ext cx="2629302" cy="2685245"/>
          </a:xfrm>
          <a:prstGeom prst="rect">
            <a:avLst/>
          </a:prstGeom>
        </p:spPr>
      </p:pic>
      <p:sp>
        <p:nvSpPr>
          <p:cNvPr id="33" name="Скругленная прямоугольная выноска 32"/>
          <p:cNvSpPr/>
          <p:nvPr/>
        </p:nvSpPr>
        <p:spPr>
          <a:xfrm>
            <a:off x="124490" y="118571"/>
            <a:ext cx="11595281" cy="775303"/>
          </a:xfrm>
          <a:prstGeom prst="wedgeRoundRectCallout">
            <a:avLst>
              <a:gd name="adj1" fmla="val 36373"/>
              <a:gd name="adj2" fmla="val 10095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думаете, о чём это произведение?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4" name="Скругленная прямоугольная выноска 33"/>
          <p:cNvSpPr/>
          <p:nvPr/>
        </p:nvSpPr>
        <p:spPr>
          <a:xfrm>
            <a:off x="124487" y="117312"/>
            <a:ext cx="11595281" cy="775303"/>
          </a:xfrm>
          <a:prstGeom prst="wedgeRoundRectCallout">
            <a:avLst>
              <a:gd name="adj1" fmla="val 36373"/>
              <a:gd name="adj2" fmla="val 10095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сказку.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6" name="Скругленная прямоугольная выноска 35"/>
          <p:cNvSpPr/>
          <p:nvPr/>
        </p:nvSpPr>
        <p:spPr>
          <a:xfrm>
            <a:off x="124487" y="113338"/>
            <a:ext cx="11595281" cy="775303"/>
          </a:xfrm>
          <a:prstGeom prst="wedgeRoundRectCallout">
            <a:avLst>
              <a:gd name="adj1" fmla="val 36373"/>
              <a:gd name="adj2" fmla="val 10095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автор назвал эту сказку былью?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7" name="Скругленная прямоугольная выноска 36"/>
          <p:cNvSpPr/>
          <p:nvPr/>
        </p:nvSpPr>
        <p:spPr>
          <a:xfrm>
            <a:off x="124487" y="113503"/>
            <a:ext cx="11595281" cy="775303"/>
          </a:xfrm>
          <a:prstGeom prst="wedgeRoundRectCallout">
            <a:avLst>
              <a:gd name="adj1" fmla="val 36373"/>
              <a:gd name="adj2" fmla="val 10095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в истории реально, а что вымышлено?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>
            <a:off x="124487" y="119830"/>
            <a:ext cx="11595281" cy="775303"/>
          </a:xfrm>
          <a:prstGeom prst="wedgeRoundRectCallout">
            <a:avLst>
              <a:gd name="adj1" fmla="val 36373"/>
              <a:gd name="adj2" fmla="val 10095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вам понравилось в этой истории?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152" name="Picture 8" descr="http://img-fotki.yandex.ru/get/6210/17308394.ff/0_6d4f7_5b7981f2_XX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37"/>
          <a:stretch/>
        </p:blipFill>
        <p:spPr bwMode="auto">
          <a:xfrm>
            <a:off x="1481070" y="1098037"/>
            <a:ext cx="5718219" cy="55994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53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6" grpId="0" animBg="1"/>
      <p:bldP spid="37" grpId="0" animBg="1"/>
      <p:bldP spid="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24686" y="168027"/>
            <a:ext cx="11184500" cy="540311"/>
          </a:xfrm>
          <a:prstGeom prst="wedgeRoundRectCallout">
            <a:avLst>
              <a:gd name="adj1" fmla="val 36847"/>
              <a:gd name="adj2" fmla="val 806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Ответьте на вопросы предложениями из текста.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2648" y="605307"/>
            <a:ext cx="1756386" cy="26852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4687" y="1043189"/>
            <a:ext cx="4005646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Где жила Ёлочка?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424686" y="1906298"/>
            <a:ext cx="453367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Какая была Ёлочка?</a:t>
            </a:r>
            <a:endParaRPr lang="ru-RU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424686" y="2769407"/>
            <a:ext cx="5151866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Были ли у неё друзья?</a:t>
            </a:r>
            <a:endParaRPr lang="ru-RU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424685" y="3632516"/>
            <a:ext cx="864204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Что заставило Ёлочку забеспокоиться?</a:t>
            </a:r>
            <a:endParaRPr lang="ru-RU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424686" y="4495625"/>
            <a:ext cx="7676126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Какие чувства возникли у Ёлочки?</a:t>
            </a:r>
            <a:endParaRPr lang="ru-RU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424686" y="5358734"/>
            <a:ext cx="9955686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Что произошло в первый день нового года?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3047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24686" y="168027"/>
            <a:ext cx="11184500" cy="1119860"/>
          </a:xfrm>
          <a:prstGeom prst="wedgeRoundRectCallout">
            <a:avLst>
              <a:gd name="adj1" fmla="val 36847"/>
              <a:gd name="adj2" fmla="val 806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Сергей Михалков написал похожую историю в стихотворной форме.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072" y="1596980"/>
            <a:ext cx="1972833" cy="2685245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424686" y="168027"/>
            <a:ext cx="11184500" cy="1119860"/>
          </a:xfrm>
          <a:prstGeom prst="wedgeRoundRectCallout">
            <a:avLst>
              <a:gd name="adj1" fmla="val 36847"/>
              <a:gd name="adj2" fmla="val 806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 похожи и чем отличаются две истории?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42" name="Picture 2" descr="http://kladraz.ru/images/25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741" y="1426871"/>
            <a:ext cx="3952786" cy="543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88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4665" y="528034"/>
            <a:ext cx="9691353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С.203-207 </a:t>
            </a:r>
            <a:r>
              <a:rPr lang="ru-RU" sz="6600" dirty="0" err="1" smtClean="0"/>
              <a:t>чит</a:t>
            </a:r>
            <a:r>
              <a:rPr lang="ru-RU" sz="6600" dirty="0" smtClean="0"/>
              <a:t>.,</a:t>
            </a:r>
          </a:p>
          <a:p>
            <a:pPr algn="ctr"/>
            <a:r>
              <a:rPr lang="ru-RU" sz="6600" dirty="0"/>
              <a:t>п</a:t>
            </a:r>
            <a:r>
              <a:rPr lang="ru-RU" sz="6600" dirty="0" smtClean="0"/>
              <a:t>ересказ от лица Ёлочки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7" y="3435536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1768</TotalTime>
  <Words>161</Words>
  <Application>Microsoft Office PowerPoint</Application>
  <PresentationFormat>Широкоэкранный</PresentationFormat>
  <Paragraphs>25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1091</cp:revision>
  <dcterms:created xsi:type="dcterms:W3CDTF">2017-07-16T12:55:52Z</dcterms:created>
  <dcterms:modified xsi:type="dcterms:W3CDTF">2017-12-24T14:53:01Z</dcterms:modified>
</cp:coreProperties>
</file>