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3"/>
  </p:notesMasterIdLst>
  <p:handoutMasterIdLst>
    <p:handoutMasterId r:id="rId24"/>
  </p:handoutMasterIdLst>
  <p:sldIdLst>
    <p:sldId id="263" r:id="rId5"/>
    <p:sldId id="269" r:id="rId6"/>
    <p:sldId id="313" r:id="rId7"/>
    <p:sldId id="358" r:id="rId8"/>
    <p:sldId id="278" r:id="rId9"/>
    <p:sldId id="388" r:id="rId10"/>
    <p:sldId id="389" r:id="rId11"/>
    <p:sldId id="391" r:id="rId12"/>
    <p:sldId id="377" r:id="rId13"/>
    <p:sldId id="392" r:id="rId14"/>
    <p:sldId id="382" r:id="rId15"/>
    <p:sldId id="393" r:id="rId16"/>
    <p:sldId id="384" r:id="rId17"/>
    <p:sldId id="386" r:id="rId18"/>
    <p:sldId id="385" r:id="rId19"/>
    <p:sldId id="287" r:id="rId20"/>
    <p:sldId id="295" r:id="rId21"/>
    <p:sldId id="2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FF0000"/>
    <a:srgbClr val="CCFF99"/>
    <a:srgbClr val="FFFF99"/>
    <a:srgbClr val="663300"/>
    <a:srgbClr val="FF6965"/>
    <a:srgbClr val="FFCC99"/>
    <a:srgbClr val="99CCFF"/>
    <a:srgbClr val="FF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посчитать такой пример: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95 - 34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0041" y="1220904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95 - 34 = 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3098804" y="2272258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90</a:t>
            </a:r>
            <a:r>
              <a:rPr lang="ru-RU" sz="4800" dirty="0" smtClean="0"/>
              <a:t> + </a:t>
            </a:r>
            <a:r>
              <a:rPr lang="ru-RU" sz="4800" dirty="0" smtClean="0">
                <a:solidFill>
                  <a:srgbClr val="00B050"/>
                </a:solidFill>
              </a:rPr>
              <a:t>5</a:t>
            </a:r>
            <a:endParaRPr lang="ru-RU" sz="4800" dirty="0">
              <a:solidFill>
                <a:srgbClr val="00B05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561348" y="196742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093695" y="1981156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866941" y="2299722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30</a:t>
            </a:r>
            <a:r>
              <a:rPr lang="ru-RU" sz="4800" dirty="0" smtClean="0"/>
              <a:t> + </a:t>
            </a:r>
            <a:r>
              <a:rPr lang="ru-RU" sz="4800" dirty="0" smtClean="0">
                <a:solidFill>
                  <a:srgbClr val="00B050"/>
                </a:solidFill>
              </a:rPr>
              <a:t>4</a:t>
            </a:r>
            <a:endParaRPr lang="ru-RU" sz="4800" dirty="0">
              <a:solidFill>
                <a:srgbClr val="00B05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5210866" y="1981156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743213" y="1994888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75560" y="1220904"/>
            <a:ext cx="878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60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02468" y="1220904"/>
            <a:ext cx="878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1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07845" y="1204825"/>
            <a:ext cx="878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+</a:t>
            </a:r>
            <a:endParaRPr lang="ru-RU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8206288" y="1220903"/>
            <a:ext cx="1261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=61</a:t>
            </a:r>
            <a:endParaRPr lang="ru-RU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3911708" y="3827556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95 - 34 = </a:t>
            </a:r>
            <a:endParaRPr lang="ru-RU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5008608" y="4906374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30</a:t>
            </a:r>
            <a:r>
              <a:rPr lang="ru-RU" sz="4800" dirty="0" smtClean="0"/>
              <a:t> + </a:t>
            </a:r>
            <a:r>
              <a:rPr lang="ru-RU" sz="4800" dirty="0" smtClean="0">
                <a:solidFill>
                  <a:srgbClr val="00B050"/>
                </a:solidFill>
              </a:rPr>
              <a:t>4</a:t>
            </a:r>
            <a:endParaRPr lang="ru-RU" sz="4800" dirty="0">
              <a:solidFill>
                <a:srgbClr val="00B050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5352533" y="4587808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884880" y="4601540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417227" y="3827556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9</a:t>
            </a:r>
            <a:r>
              <a:rPr lang="ru-RU" sz="4800" dirty="0" smtClean="0">
                <a:solidFill>
                  <a:srgbClr val="00B050"/>
                </a:solidFill>
              </a:rPr>
              <a:t>5</a:t>
            </a:r>
            <a:r>
              <a:rPr lang="ru-RU" sz="4800" dirty="0" smtClean="0"/>
              <a:t> - </a:t>
            </a:r>
            <a:r>
              <a:rPr lang="ru-RU" sz="4800" dirty="0" smtClean="0">
                <a:solidFill>
                  <a:srgbClr val="FF0000"/>
                </a:solidFill>
              </a:rPr>
              <a:t>30</a:t>
            </a:r>
            <a:r>
              <a:rPr lang="ru-RU" sz="4800" dirty="0" smtClean="0"/>
              <a:t> - </a:t>
            </a:r>
            <a:r>
              <a:rPr lang="ru-RU" sz="4800" dirty="0" smtClean="0">
                <a:solidFill>
                  <a:srgbClr val="00B050"/>
                </a:solidFill>
              </a:rPr>
              <a:t>4</a:t>
            </a:r>
            <a:r>
              <a:rPr lang="ru-RU" sz="4800" dirty="0" smtClean="0"/>
              <a:t> =  </a:t>
            </a:r>
            <a:endParaRPr lang="ru-RU" sz="4800" dirty="0"/>
          </a:p>
        </p:txBody>
      </p:sp>
      <p:sp>
        <p:nvSpPr>
          <p:cNvPr id="27" name="TextBox 26"/>
          <p:cNvSpPr txBox="1"/>
          <p:nvPr/>
        </p:nvSpPr>
        <p:spPr>
          <a:xfrm>
            <a:off x="9467908" y="3811078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61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77378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2" grpId="0"/>
      <p:bldP spid="13" grpId="0"/>
      <p:bldP spid="14" grpId="0"/>
      <p:bldP spid="19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27" t="28850" r="28204" b="56476"/>
          <a:stretch/>
        </p:blipFill>
        <p:spPr>
          <a:xfrm>
            <a:off x="0" y="131913"/>
            <a:ext cx="12192001" cy="1711530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19318" y="1668401"/>
            <a:ext cx="12153363" cy="5189599"/>
            <a:chOff x="0" y="1893761"/>
            <a:chExt cx="12153363" cy="5189599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1893762"/>
              <a:ext cx="9234152" cy="2626702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Группа 10"/>
            <p:cNvGrpSpPr/>
            <p:nvPr/>
          </p:nvGrpSpPr>
          <p:grpSpPr>
            <a:xfrm>
              <a:off x="0" y="4456658"/>
              <a:ext cx="9234152" cy="2626702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2919211" y="1893761"/>
              <a:ext cx="9234152" cy="2626702"/>
              <a:chOff x="0" y="3389923"/>
              <a:chExt cx="12192000" cy="3468077"/>
            </a:xfrm>
          </p:grpSpPr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2919211" y="4456657"/>
              <a:ext cx="9234152" cy="2626702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21185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721" t="22509" r="14759" b="57302"/>
          <a:stretch/>
        </p:blipFill>
        <p:spPr>
          <a:xfrm>
            <a:off x="19318" y="-19122"/>
            <a:ext cx="12192000" cy="1908313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19318" y="1668401"/>
            <a:ext cx="12153363" cy="5189599"/>
            <a:chOff x="0" y="1893761"/>
            <a:chExt cx="12153363" cy="5189599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1893762"/>
              <a:ext cx="9234152" cy="2626702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0" y="4456658"/>
              <a:ext cx="9234152" cy="2626702"/>
              <a:chOff x="0" y="3389923"/>
              <a:chExt cx="12192000" cy="3468077"/>
            </a:xfrm>
          </p:grpSpPr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2919211" y="1893761"/>
              <a:ext cx="9234152" cy="2626702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" name="Группа 6"/>
            <p:cNvGrpSpPr/>
            <p:nvPr/>
          </p:nvGrpSpPr>
          <p:grpSpPr>
            <a:xfrm>
              <a:off x="2919211" y="4456657"/>
              <a:ext cx="9234152" cy="2626702"/>
              <a:chOff x="0" y="3389923"/>
              <a:chExt cx="12192000" cy="3468077"/>
            </a:xfrm>
          </p:grpSpPr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71454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665837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Поработаем самостоятельно!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5" y="669702"/>
            <a:ext cx="1648497" cy="18945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2721" t="45853" r="14759" b="38360"/>
          <a:stretch/>
        </p:blipFill>
        <p:spPr>
          <a:xfrm>
            <a:off x="0" y="3142467"/>
            <a:ext cx="12192000" cy="1492206"/>
          </a:xfrm>
          <a:prstGeom prst="rect">
            <a:avLst/>
          </a:prstGeom>
        </p:spPr>
      </p:pic>
      <p:pic>
        <p:nvPicPr>
          <p:cNvPr id="6150" name="Picture 6" descr="http://i.artfile.ru/1366x768_845643_%5bwww.ArtFile.ru%5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816" y="953143"/>
            <a:ext cx="4007058" cy="225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55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2925" t="32835" r="13945" b="54121"/>
          <a:stretch/>
        </p:blipFill>
        <p:spPr>
          <a:xfrm>
            <a:off x="0" y="424069"/>
            <a:ext cx="12192000" cy="1222597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0" y="1893761"/>
            <a:ext cx="12153363" cy="5189599"/>
            <a:chOff x="0" y="1893761"/>
            <a:chExt cx="12153363" cy="5189599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0" y="1893762"/>
              <a:ext cx="9234152" cy="2626702"/>
              <a:chOff x="0" y="3389923"/>
              <a:chExt cx="12192000" cy="3468077"/>
            </a:xfrm>
          </p:grpSpPr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0" y="4456658"/>
              <a:ext cx="9234152" cy="2626702"/>
              <a:chOff x="0" y="3389923"/>
              <a:chExt cx="12192000" cy="3468077"/>
            </a:xfrm>
          </p:grpSpPr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7" name="Группа 16"/>
            <p:cNvGrpSpPr/>
            <p:nvPr/>
          </p:nvGrpSpPr>
          <p:grpSpPr>
            <a:xfrm>
              <a:off x="2919211" y="1893761"/>
              <a:ext cx="9234152" cy="2626702"/>
              <a:chOff x="0" y="3389923"/>
              <a:chExt cx="12192000" cy="3468077"/>
            </a:xfrm>
          </p:grpSpPr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2919211" y="4456657"/>
              <a:ext cx="9234152" cy="2626702"/>
              <a:chOff x="0" y="3389923"/>
              <a:chExt cx="12192000" cy="3468077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5799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92" y="3472069"/>
            <a:ext cx="2305831" cy="32865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519" t="44972" r="41852" b="36912"/>
          <a:stretch/>
        </p:blipFill>
        <p:spPr>
          <a:xfrm>
            <a:off x="1272208" y="0"/>
            <a:ext cx="9736637" cy="21733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0593" t="31386" r="16083" b="36911"/>
          <a:stretch/>
        </p:blipFill>
        <p:spPr>
          <a:xfrm>
            <a:off x="3988904" y="2514297"/>
            <a:ext cx="5432592" cy="415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89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316" y="348479"/>
            <a:ext cx="8242478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82 </a:t>
            </a:r>
            <a:r>
              <a:rPr lang="ru-RU" sz="6600" dirty="0" smtClean="0"/>
              <a:t>№9, </a:t>
            </a:r>
          </a:p>
          <a:p>
            <a:pPr algn="ctr"/>
            <a:r>
              <a:rPr lang="ru-RU" sz="6600" dirty="0" smtClean="0"/>
              <a:t>3000 пр. с. 16 столб.1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59" y="3548663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81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2" y="60475"/>
            <a:ext cx="8998038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Помогите пчёлкам найти свои ульи.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90512" y="1049440"/>
            <a:ext cx="9902212" cy="580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0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111" t="22872" r="28407" b="62273"/>
          <a:stretch/>
        </p:blipFill>
        <p:spPr>
          <a:xfrm>
            <a:off x="0" y="662609"/>
            <a:ext cx="12192000" cy="1711891"/>
          </a:xfrm>
          <a:prstGeom prst="rect">
            <a:avLst/>
          </a:prstGeom>
        </p:spPr>
      </p:pic>
      <p:pic>
        <p:nvPicPr>
          <p:cNvPr id="3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9" y="2374500"/>
            <a:ext cx="2633268" cy="317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4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620" t="27401" r="28306" b="54121"/>
          <a:stretch/>
        </p:blipFill>
        <p:spPr>
          <a:xfrm>
            <a:off x="-1" y="195508"/>
            <a:ext cx="12192001" cy="2144113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26659" y="2611878"/>
            <a:ext cx="13497059" cy="4234369"/>
            <a:chOff x="0" y="3389923"/>
            <a:chExt cx="12260687" cy="3468077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0" y="3389923"/>
              <a:ext cx="8783391" cy="2251023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" name="Группа 9"/>
            <p:cNvGrpSpPr/>
            <p:nvPr/>
          </p:nvGrpSpPr>
          <p:grpSpPr>
            <a:xfrm>
              <a:off x="0" y="4606977"/>
              <a:ext cx="8783391" cy="2251023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Группа 10"/>
            <p:cNvGrpSpPr/>
            <p:nvPr/>
          </p:nvGrpSpPr>
          <p:grpSpPr>
            <a:xfrm>
              <a:off x="3477296" y="3389923"/>
              <a:ext cx="8783391" cy="2251023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3477296" y="4606977"/>
              <a:ext cx="8783391" cy="2251023"/>
              <a:chOff x="0" y="3389923"/>
              <a:chExt cx="12192000" cy="3468077"/>
            </a:xfrm>
          </p:grpSpPr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03831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посчитать такой пример: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 + 62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0041" y="1220904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36 + 62 = 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3098804" y="2272258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30</a:t>
            </a:r>
            <a:r>
              <a:rPr lang="ru-RU" sz="4800" dirty="0" smtClean="0"/>
              <a:t> + </a:t>
            </a:r>
            <a:r>
              <a:rPr lang="ru-RU" sz="4800" dirty="0" smtClean="0">
                <a:solidFill>
                  <a:srgbClr val="00B050"/>
                </a:solidFill>
              </a:rPr>
              <a:t>6</a:t>
            </a:r>
            <a:endParaRPr lang="ru-RU" sz="4800" dirty="0">
              <a:solidFill>
                <a:srgbClr val="00B05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561348" y="196742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093695" y="1981156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866941" y="2299722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60</a:t>
            </a:r>
            <a:r>
              <a:rPr lang="ru-RU" sz="4800" dirty="0" smtClean="0"/>
              <a:t> + </a:t>
            </a:r>
            <a:r>
              <a:rPr lang="ru-RU" sz="4800" dirty="0" smtClean="0">
                <a:solidFill>
                  <a:srgbClr val="00B050"/>
                </a:solidFill>
              </a:rPr>
              <a:t>2</a:t>
            </a:r>
            <a:endParaRPr lang="ru-RU" sz="4800" dirty="0">
              <a:solidFill>
                <a:srgbClr val="00B05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5210866" y="1981156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743213" y="1994888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75560" y="1220904"/>
            <a:ext cx="878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90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02468" y="1220904"/>
            <a:ext cx="878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8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07845" y="1204825"/>
            <a:ext cx="878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+</a:t>
            </a:r>
            <a:endParaRPr lang="ru-RU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8206288" y="1220903"/>
            <a:ext cx="1261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=98</a:t>
            </a:r>
            <a:endParaRPr lang="ru-RU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3911708" y="3827556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36 + 62 = </a:t>
            </a:r>
            <a:endParaRPr lang="ru-RU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5008608" y="4906374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60</a:t>
            </a:r>
            <a:r>
              <a:rPr lang="ru-RU" sz="4800" dirty="0" smtClean="0"/>
              <a:t> + </a:t>
            </a:r>
            <a:r>
              <a:rPr lang="ru-RU" sz="4800" dirty="0" smtClean="0">
                <a:solidFill>
                  <a:srgbClr val="00B050"/>
                </a:solidFill>
              </a:rPr>
              <a:t>2</a:t>
            </a:r>
            <a:endParaRPr lang="ru-RU" sz="4800" dirty="0">
              <a:solidFill>
                <a:srgbClr val="00B050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5352533" y="4587808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884880" y="4601540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417227" y="3827556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3</a:t>
            </a:r>
            <a:r>
              <a:rPr lang="ru-RU" sz="4800" dirty="0" smtClean="0">
                <a:solidFill>
                  <a:srgbClr val="00B050"/>
                </a:solidFill>
              </a:rPr>
              <a:t>6</a:t>
            </a:r>
            <a:r>
              <a:rPr lang="ru-RU" sz="4800" dirty="0" smtClean="0"/>
              <a:t> + </a:t>
            </a:r>
            <a:r>
              <a:rPr lang="ru-RU" sz="4800" dirty="0" smtClean="0">
                <a:solidFill>
                  <a:srgbClr val="FF0000"/>
                </a:solidFill>
              </a:rPr>
              <a:t>60</a:t>
            </a:r>
            <a:r>
              <a:rPr lang="ru-RU" sz="4800" dirty="0" smtClean="0"/>
              <a:t> + </a:t>
            </a:r>
            <a:r>
              <a:rPr lang="ru-RU" sz="4800" dirty="0" smtClean="0">
                <a:solidFill>
                  <a:srgbClr val="00B050"/>
                </a:solidFill>
              </a:rPr>
              <a:t>2</a:t>
            </a:r>
            <a:r>
              <a:rPr lang="ru-RU" sz="4800" dirty="0" smtClean="0"/>
              <a:t> =  </a:t>
            </a:r>
            <a:endParaRPr lang="ru-RU" sz="4800" dirty="0"/>
          </a:p>
        </p:txBody>
      </p:sp>
      <p:sp>
        <p:nvSpPr>
          <p:cNvPr id="27" name="TextBox 26"/>
          <p:cNvSpPr txBox="1"/>
          <p:nvPr/>
        </p:nvSpPr>
        <p:spPr>
          <a:xfrm>
            <a:off x="9622455" y="3827555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98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34773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2" grpId="0"/>
      <p:bldP spid="13" grpId="0"/>
      <p:bldP spid="14" grpId="0"/>
      <p:bldP spid="19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3027" t="32835" r="29426" b="52491"/>
          <a:stretch/>
        </p:blipFill>
        <p:spPr>
          <a:xfrm>
            <a:off x="55249" y="153800"/>
            <a:ext cx="12136751" cy="1739961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0" y="1893761"/>
            <a:ext cx="12153363" cy="5189599"/>
            <a:chOff x="0" y="1893761"/>
            <a:chExt cx="12153363" cy="5189599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762"/>
              <a:ext cx="9234152" cy="2626702"/>
              <a:chOff x="0" y="3389923"/>
              <a:chExt cx="12192000" cy="3468077"/>
            </a:xfrm>
          </p:grpSpPr>
          <p:pic>
            <p:nvPicPr>
              <p:cNvPr id="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" name="Группа 7"/>
            <p:cNvGrpSpPr/>
            <p:nvPr/>
          </p:nvGrpSpPr>
          <p:grpSpPr>
            <a:xfrm>
              <a:off x="0" y="4456658"/>
              <a:ext cx="9234152" cy="2626702"/>
              <a:chOff x="0" y="3389923"/>
              <a:chExt cx="12192000" cy="3468077"/>
            </a:xfrm>
          </p:grpSpPr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2919211" y="1893761"/>
              <a:ext cx="9234152" cy="2626702"/>
              <a:chOff x="0" y="3389923"/>
              <a:chExt cx="12192000" cy="3468077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2919211" y="4456657"/>
              <a:ext cx="9234152" cy="2626702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2490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2547570a-e5f4-4946-a4c3-82580e42479e"/>
    <ds:schemaRef ds:uri="6ee78bd2-4339-4042-adc0-bcc646419980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157</Words>
  <Application>Microsoft Office PowerPoint</Application>
  <PresentationFormat>Произвольный</PresentationFormat>
  <Paragraphs>37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2017-12-06T05:02:10Z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