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8" r:id="rId2"/>
    <p:sldId id="259" r:id="rId3"/>
    <p:sldId id="276" r:id="rId4"/>
    <p:sldId id="370" r:id="rId5"/>
    <p:sldId id="416" r:id="rId6"/>
    <p:sldId id="413" r:id="rId7"/>
    <p:sldId id="274" r:id="rId8"/>
    <p:sldId id="275" r:id="rId9"/>
    <p:sldId id="25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EBF7"/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24.07.2017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10" Type="http://schemas.openxmlformats.org/officeDocument/2006/relationships/image" Target="../media/image10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://screen-desktop.ru/img/picture/Feb/22/7fd6851f1e81d9ebe8fa715fc8701bb6/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2125" y="282247"/>
            <a:ext cx="4584878" cy="2554545"/>
          </a:xfrm>
          <a:prstGeom prst="rect">
            <a:avLst/>
          </a:prstGeom>
          <a:solidFill>
            <a:srgbClr val="DEEBF7">
              <a:alpha val="69804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На снегу снеговику </a:t>
            </a:r>
          </a:p>
          <a:p>
            <a:r>
              <a:rPr lang="ru-RU" sz="4000" dirty="0" smtClean="0"/>
              <a:t>До весны стоять.</a:t>
            </a:r>
          </a:p>
          <a:p>
            <a:r>
              <a:rPr lang="ru-RU" sz="4000" dirty="0" smtClean="0"/>
              <a:t>А весной снеговика</a:t>
            </a:r>
          </a:p>
          <a:p>
            <a:r>
              <a:rPr lang="ru-RU" sz="4000" dirty="0" smtClean="0"/>
              <a:t>Станет не видать.</a:t>
            </a:r>
          </a:p>
        </p:txBody>
      </p:sp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70457" y="310075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произведениями какого раздела мы начали знакомиться? Какие произведения мы уже прочитали?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223" y="1507153"/>
            <a:ext cx="2201777" cy="2248624"/>
          </a:xfrm>
          <a:prstGeom prst="rect">
            <a:avLst/>
          </a:prstGeom>
        </p:spPr>
      </p:pic>
      <p:pic>
        <p:nvPicPr>
          <p:cNvPr id="2054" name="Picture 6" descr="https://images.freecreatives.com/wp-content/uploads/2016/11/Free-Winter-Photography-Wallpap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57" y="1681159"/>
            <a:ext cx="7996957" cy="4996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424686" y="168027"/>
            <a:ext cx="11397802" cy="1104182"/>
          </a:xfrm>
          <a:prstGeom prst="wedgeRoundRectCallout">
            <a:avLst>
              <a:gd name="adj1" fmla="val 36847"/>
              <a:gd name="adj2" fmla="val 806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Отгадайте кроссворд и вы узнаете, о ком мы будем сегодня читать.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1593" y="1139687"/>
            <a:ext cx="1850895" cy="2519274"/>
          </a:xfrm>
          <a:prstGeom prst="rect">
            <a:avLst/>
          </a:prstGeom>
        </p:spPr>
      </p:pic>
      <p:pic>
        <p:nvPicPr>
          <p:cNvPr id="3078" name="Picture 6" descr="http://www.viafanzine.jor.br/002imag/12_12/russia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497" y="1436088"/>
            <a:ext cx="4429677" cy="52491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18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Узнаем значения некоторых слов.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19896"/>
            <a:ext cx="1972833" cy="2685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8889" y="1127881"/>
            <a:ext cx="102140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Бубенчик </a:t>
            </a:r>
            <a:r>
              <a:rPr lang="ru-RU" sz="3200" dirty="0" smtClean="0"/>
              <a:t>-  металлический шарик с кусочком металла внутри, который позванивает при встряхивании.</a:t>
            </a:r>
            <a:endParaRPr lang="ru-RU" sz="3200" dirty="0" smtClean="0"/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Дровосек </a:t>
            </a:r>
            <a:r>
              <a:rPr lang="ru-RU" sz="3200" dirty="0" smtClean="0"/>
              <a:t>- </a:t>
            </a:r>
            <a:r>
              <a:rPr lang="ru-RU" sz="3200" dirty="0" smtClean="0">
                <a:cs typeface="Arial" panose="020B0604020202020204" pitchFamily="34" charset="0"/>
              </a:rPr>
              <a:t>человек, рубящий дрова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Купец </a:t>
            </a:r>
            <a:r>
              <a:rPr lang="ru-RU" sz="3200" dirty="0" smtClean="0"/>
              <a:t>- богатый человек, живущий в городе, владелец торговой лавки.</a:t>
            </a: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Крестьянин </a:t>
            </a:r>
            <a:r>
              <a:rPr lang="ru-RU" sz="3200" dirty="0" smtClean="0"/>
              <a:t>- бедный человек</a:t>
            </a:r>
            <a:r>
              <a:rPr lang="ru-RU" sz="3200" dirty="0"/>
              <a:t>, живущий в </a:t>
            </a:r>
            <a:r>
              <a:rPr lang="ru-RU" sz="3200" dirty="0" smtClean="0"/>
              <a:t>деревне, занимается обработкой земли.</a:t>
            </a:r>
            <a:endParaRPr lang="ru-RU" sz="3200" dirty="0"/>
          </a:p>
        </p:txBody>
      </p:sp>
      <p:pic>
        <p:nvPicPr>
          <p:cNvPr id="9218" name="Picture 2" descr="http://zookafespb.ru/upload/iblock/130/130a8bb3d900ab1038f5248f643e3aa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34" y="2629859"/>
            <a:ext cx="4501866" cy="4501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34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ая прямоугольная выноска 10"/>
          <p:cNvSpPr/>
          <p:nvPr/>
        </p:nvSpPr>
        <p:spPr>
          <a:xfrm>
            <a:off x="124493" y="113339"/>
            <a:ext cx="11595281" cy="775303"/>
          </a:xfrm>
          <a:prstGeom prst="wedgeRoundRectCallout">
            <a:avLst>
              <a:gd name="adj1" fmla="val 36373"/>
              <a:gd name="adj2" fmla="val 10095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сказку.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883" y="1007885"/>
            <a:ext cx="2629302" cy="2685245"/>
          </a:xfrm>
          <a:prstGeom prst="rect">
            <a:avLst/>
          </a:prstGeom>
        </p:spPr>
      </p:pic>
      <p:sp>
        <p:nvSpPr>
          <p:cNvPr id="23" name="Скругленная прямоугольная выноска 22"/>
          <p:cNvSpPr/>
          <p:nvPr/>
        </p:nvSpPr>
        <p:spPr>
          <a:xfrm>
            <a:off x="124493" y="113339"/>
            <a:ext cx="11595281" cy="775303"/>
          </a:xfrm>
          <a:prstGeom prst="wedgeRoundRectCallout">
            <a:avLst>
              <a:gd name="adj1" fmla="val 36373"/>
              <a:gd name="adj2" fmla="val 10095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решили позабавиться два Мороза?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124493" y="113339"/>
            <a:ext cx="11595281" cy="775303"/>
          </a:xfrm>
          <a:prstGeom prst="wedgeRoundRectCallout">
            <a:avLst>
              <a:gd name="adj1" fmla="val 36373"/>
              <a:gd name="adj2" fmla="val 10095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сказку.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124493" y="113339"/>
            <a:ext cx="11595281" cy="775303"/>
          </a:xfrm>
          <a:prstGeom prst="wedgeRoundRectCallout">
            <a:avLst>
              <a:gd name="adj1" fmla="val 36373"/>
              <a:gd name="adj2" fmla="val 10095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Куда едет купец? А крестьянин?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137372" y="120005"/>
            <a:ext cx="11595281" cy="775303"/>
          </a:xfrm>
          <a:prstGeom prst="wedgeRoundRectCallout">
            <a:avLst>
              <a:gd name="adj1" fmla="val 36373"/>
              <a:gd name="adj2" fmla="val 10095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Мороз-Синий нос заморозил купца?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>
            <a:off x="137372" y="119552"/>
            <a:ext cx="11595281" cy="775303"/>
          </a:xfrm>
          <a:prstGeom prst="wedgeRoundRectCallout">
            <a:avLst>
              <a:gd name="adj1" fmla="val 36373"/>
              <a:gd name="adj2" fmla="val 10095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Мороз-Красный нос морозил крестьянина?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137372" y="113338"/>
            <a:ext cx="11595281" cy="775303"/>
          </a:xfrm>
          <a:prstGeom prst="wedgeRoundRectCallout">
            <a:avLst>
              <a:gd name="adj1" fmla="val 36373"/>
              <a:gd name="adj2" fmla="val 10095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повёл себя крестьянин, когда стал замерзать?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0" name="Скругленная прямоугольная выноска 29"/>
          <p:cNvSpPr/>
          <p:nvPr/>
        </p:nvSpPr>
        <p:spPr>
          <a:xfrm>
            <a:off x="124493" y="120005"/>
            <a:ext cx="11595281" cy="775303"/>
          </a:xfrm>
          <a:prstGeom prst="wedgeRoundRectCallout">
            <a:avLst>
              <a:gd name="adj1" fmla="val 36373"/>
              <a:gd name="adj2" fmla="val 10095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Докажите, что мы прочитали сказку.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1" name="Скругленная прямоугольная выноска 30"/>
          <p:cNvSpPr/>
          <p:nvPr/>
        </p:nvSpPr>
        <p:spPr>
          <a:xfrm>
            <a:off x="137372" y="132430"/>
            <a:ext cx="11595281" cy="775303"/>
          </a:xfrm>
          <a:prstGeom prst="wedgeRoundRectCallout">
            <a:avLst>
              <a:gd name="adj1" fmla="val 36373"/>
              <a:gd name="adj2" fmla="val 10095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Какая это сказка - авторская или народная?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2" name="Скругленная прямоугольная выноска 31"/>
          <p:cNvSpPr/>
          <p:nvPr/>
        </p:nvSpPr>
        <p:spPr>
          <a:xfrm>
            <a:off x="137372" y="139096"/>
            <a:ext cx="11685434" cy="775303"/>
          </a:xfrm>
          <a:prstGeom prst="wedgeRoundRectCallout">
            <a:avLst>
              <a:gd name="adj1" fmla="val 36373"/>
              <a:gd name="adj2" fmla="val 10095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Какое предложение выражает основную мысль сказки?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150" name="Picture 6" descr="http://www.uzluga.ru/potra/%D0%9A%D0%B0%D1%80%D1%82%D0%BE%D1%87%D0%BA%D0%B8+%D0%BF%D0%BE+%D1%81%D0%BE%D1%81%D1%82%D0%B0%D0%B2%D0%BB%D0%B5%D0%BD%D0%B8%D1%8E+%D1%80%D0%B0%D1%81%D1%81%D0%BA%D0%B0%D0%B7%D0%BE%D0%B2+%D0%BF%D0%BE+%D0%BA%D0%B0%D1%80%D1%82%D0%B8%D0%BD%D0%BA%D0%B0%D0%BCa/11263_html_m66dd741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49" y="1192817"/>
            <a:ext cx="8762150" cy="566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53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4665" y="528034"/>
            <a:ext cx="9691353" cy="3139321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</a:t>
            </a:r>
            <a:r>
              <a:rPr lang="ru-RU" sz="6600" dirty="0" smtClean="0"/>
              <a:t>198-201 </a:t>
            </a:r>
            <a:r>
              <a:rPr lang="ru-RU" sz="6600" dirty="0" err="1" smtClean="0"/>
              <a:t>чит</a:t>
            </a:r>
            <a:r>
              <a:rPr lang="ru-RU" sz="6600" dirty="0" smtClean="0"/>
              <a:t>.,</a:t>
            </a:r>
          </a:p>
          <a:p>
            <a:pPr algn="ctr"/>
            <a:r>
              <a:rPr lang="ru-RU" sz="6600" dirty="0" smtClean="0"/>
              <a:t>С. </a:t>
            </a:r>
            <a:r>
              <a:rPr lang="ru-RU" sz="6600" smtClean="0"/>
              <a:t>202 №5</a:t>
            </a:r>
            <a:endParaRPr lang="ru-RU" sz="6600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7" y="3435536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1748</TotalTime>
  <Words>207</Words>
  <Application>Microsoft Office PowerPoint</Application>
  <PresentationFormat>Широкоэкранный</PresentationFormat>
  <Paragraphs>30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1076</cp:revision>
  <dcterms:created xsi:type="dcterms:W3CDTF">2017-07-16T12:55:52Z</dcterms:created>
  <dcterms:modified xsi:type="dcterms:W3CDTF">2017-07-24T17:44:00Z</dcterms:modified>
</cp:coreProperties>
</file>