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2"/>
  </p:notesMasterIdLst>
  <p:handoutMasterIdLst>
    <p:handoutMasterId r:id="rId23"/>
  </p:handoutMasterIdLst>
  <p:sldIdLst>
    <p:sldId id="263" r:id="rId5"/>
    <p:sldId id="269" r:id="rId6"/>
    <p:sldId id="313" r:id="rId7"/>
    <p:sldId id="358" r:id="rId8"/>
    <p:sldId id="370" r:id="rId9"/>
    <p:sldId id="278" r:id="rId10"/>
    <p:sldId id="377" r:id="rId11"/>
    <p:sldId id="381" r:id="rId12"/>
    <p:sldId id="388" r:id="rId13"/>
    <p:sldId id="383" r:id="rId14"/>
    <p:sldId id="386" r:id="rId15"/>
    <p:sldId id="384" r:id="rId16"/>
    <p:sldId id="385" r:id="rId17"/>
    <p:sldId id="387" r:id="rId18"/>
    <p:sldId id="287" r:id="rId19"/>
    <p:sldId id="295" r:id="rId20"/>
    <p:sldId id="26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FF99"/>
    <a:srgbClr val="FFFF99"/>
    <a:srgbClr val="663300"/>
    <a:srgbClr val="FF6965"/>
    <a:srgbClr val="5B9BD5"/>
    <a:srgbClr val="FFCC99"/>
    <a:srgbClr val="99CCFF"/>
    <a:srgbClr val="FFCCFF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102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34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3343" t="28830" r="26574" b="45114"/>
          <a:stretch/>
        </p:blipFill>
        <p:spPr>
          <a:xfrm>
            <a:off x="1533235" y="0"/>
            <a:ext cx="9624811" cy="2346743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1" y="2224387"/>
            <a:ext cx="12192000" cy="4227928"/>
            <a:chOff x="0" y="2224386"/>
            <a:chExt cx="13497059" cy="4968465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0" y="2224386"/>
              <a:ext cx="13497059" cy="4234369"/>
              <a:chOff x="0" y="3389923"/>
              <a:chExt cx="12260688" cy="3468077"/>
            </a:xfrm>
          </p:grpSpPr>
          <p:grpSp>
            <p:nvGrpSpPr>
              <p:cNvPr id="11" name="Группа 10"/>
              <p:cNvGrpSpPr/>
              <p:nvPr/>
            </p:nvGrpSpPr>
            <p:grpSpPr>
              <a:xfrm>
                <a:off x="0" y="3389923"/>
                <a:ext cx="8783392" cy="2251023"/>
                <a:chOff x="0" y="3389923"/>
                <a:chExt cx="12192000" cy="3468077"/>
              </a:xfrm>
            </p:grpSpPr>
            <p:pic>
              <p:nvPicPr>
                <p:cNvPr id="3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2" name="Группа 11"/>
              <p:cNvGrpSpPr/>
              <p:nvPr/>
            </p:nvGrpSpPr>
            <p:grpSpPr>
              <a:xfrm>
                <a:off x="0" y="4606977"/>
                <a:ext cx="8783392" cy="2251023"/>
                <a:chOff x="0" y="3389923"/>
                <a:chExt cx="12192000" cy="3468077"/>
              </a:xfrm>
            </p:grpSpPr>
            <p:pic>
              <p:nvPicPr>
                <p:cNvPr id="2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7" name="Группа 16"/>
              <p:cNvGrpSpPr/>
              <p:nvPr/>
            </p:nvGrpSpPr>
            <p:grpSpPr>
              <a:xfrm>
                <a:off x="3477296" y="3389923"/>
                <a:ext cx="8783392" cy="2251023"/>
                <a:chOff x="0" y="3389923"/>
                <a:chExt cx="12192000" cy="3468077"/>
              </a:xfrm>
            </p:grpSpPr>
            <p:pic>
              <p:nvPicPr>
                <p:cNvPr id="2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8" name="Группа 17"/>
              <p:cNvGrpSpPr/>
              <p:nvPr/>
            </p:nvGrpSpPr>
            <p:grpSpPr>
              <a:xfrm>
                <a:off x="3477296" y="4606977"/>
                <a:ext cx="8783392" cy="2251023"/>
                <a:chOff x="0" y="3389923"/>
                <a:chExt cx="12192000" cy="3468077"/>
              </a:xfrm>
            </p:grpSpPr>
            <p:pic>
              <p:nvPicPr>
                <p:cNvPr id="1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2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35" name="Группа 34"/>
            <p:cNvGrpSpPr/>
            <p:nvPr/>
          </p:nvGrpSpPr>
          <p:grpSpPr>
            <a:xfrm>
              <a:off x="0" y="2958482"/>
              <a:ext cx="13497059" cy="4234369"/>
              <a:chOff x="0" y="3389923"/>
              <a:chExt cx="12260688" cy="3468077"/>
            </a:xfrm>
          </p:grpSpPr>
          <p:grpSp>
            <p:nvGrpSpPr>
              <p:cNvPr id="36" name="Группа 35"/>
              <p:cNvGrpSpPr/>
              <p:nvPr/>
            </p:nvGrpSpPr>
            <p:grpSpPr>
              <a:xfrm>
                <a:off x="0" y="3389923"/>
                <a:ext cx="8783392" cy="2251023"/>
                <a:chOff x="0" y="3389923"/>
                <a:chExt cx="12192000" cy="3468077"/>
              </a:xfrm>
            </p:grpSpPr>
            <p:pic>
              <p:nvPicPr>
                <p:cNvPr id="5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7" name="Группа 36"/>
              <p:cNvGrpSpPr/>
              <p:nvPr/>
            </p:nvGrpSpPr>
            <p:grpSpPr>
              <a:xfrm>
                <a:off x="0" y="4606977"/>
                <a:ext cx="8783392" cy="2251023"/>
                <a:chOff x="0" y="3389923"/>
                <a:chExt cx="12192000" cy="3468077"/>
              </a:xfrm>
            </p:grpSpPr>
            <p:pic>
              <p:nvPicPr>
                <p:cNvPr id="4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8" name="Группа 37"/>
              <p:cNvGrpSpPr/>
              <p:nvPr/>
            </p:nvGrpSpPr>
            <p:grpSpPr>
              <a:xfrm>
                <a:off x="3477296" y="3389923"/>
                <a:ext cx="8783392" cy="2251023"/>
                <a:chOff x="0" y="3389923"/>
                <a:chExt cx="12192000" cy="3468077"/>
              </a:xfrm>
            </p:grpSpPr>
            <p:pic>
              <p:nvPicPr>
                <p:cNvPr id="4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9" name="Группа 38"/>
              <p:cNvGrpSpPr/>
              <p:nvPr/>
            </p:nvGrpSpPr>
            <p:grpSpPr>
              <a:xfrm>
                <a:off x="3477296" y="4606977"/>
                <a:ext cx="8783392" cy="2251023"/>
                <a:chOff x="0" y="3389923"/>
                <a:chExt cx="12192000" cy="3468077"/>
              </a:xfrm>
            </p:grpSpPr>
            <p:pic>
              <p:nvPicPr>
                <p:cNvPr id="4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  <p:grpSp>
        <p:nvGrpSpPr>
          <p:cNvPr id="56" name="Группа 55"/>
          <p:cNvGrpSpPr/>
          <p:nvPr/>
        </p:nvGrpSpPr>
        <p:grpSpPr>
          <a:xfrm>
            <a:off x="0" y="3460759"/>
            <a:ext cx="12192000" cy="4227928"/>
            <a:chOff x="0" y="2224386"/>
            <a:chExt cx="13497059" cy="4968465"/>
          </a:xfrm>
        </p:grpSpPr>
        <p:grpSp>
          <p:nvGrpSpPr>
            <p:cNvPr id="57" name="Группа 56"/>
            <p:cNvGrpSpPr/>
            <p:nvPr/>
          </p:nvGrpSpPr>
          <p:grpSpPr>
            <a:xfrm>
              <a:off x="0" y="2224386"/>
              <a:ext cx="13497059" cy="4234369"/>
              <a:chOff x="0" y="3389923"/>
              <a:chExt cx="12260688" cy="3468077"/>
            </a:xfrm>
          </p:grpSpPr>
          <p:grpSp>
            <p:nvGrpSpPr>
              <p:cNvPr id="79" name="Группа 78"/>
              <p:cNvGrpSpPr/>
              <p:nvPr/>
            </p:nvGrpSpPr>
            <p:grpSpPr>
              <a:xfrm>
                <a:off x="0" y="3389923"/>
                <a:ext cx="8783392" cy="2251023"/>
                <a:chOff x="0" y="3389923"/>
                <a:chExt cx="12192000" cy="3468077"/>
              </a:xfrm>
            </p:grpSpPr>
            <p:pic>
              <p:nvPicPr>
                <p:cNvPr id="9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80" name="Группа 79"/>
              <p:cNvGrpSpPr/>
              <p:nvPr/>
            </p:nvGrpSpPr>
            <p:grpSpPr>
              <a:xfrm>
                <a:off x="0" y="4606977"/>
                <a:ext cx="8783392" cy="2251023"/>
                <a:chOff x="0" y="3389923"/>
                <a:chExt cx="12192000" cy="3468077"/>
              </a:xfrm>
            </p:grpSpPr>
            <p:pic>
              <p:nvPicPr>
                <p:cNvPr id="9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81" name="Группа 80"/>
              <p:cNvGrpSpPr/>
              <p:nvPr/>
            </p:nvGrpSpPr>
            <p:grpSpPr>
              <a:xfrm>
                <a:off x="3477296" y="3389923"/>
                <a:ext cx="8783392" cy="2251023"/>
                <a:chOff x="0" y="3389923"/>
                <a:chExt cx="12192000" cy="3468077"/>
              </a:xfrm>
            </p:grpSpPr>
            <p:pic>
              <p:nvPicPr>
                <p:cNvPr id="8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9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82" name="Группа 81"/>
              <p:cNvGrpSpPr/>
              <p:nvPr/>
            </p:nvGrpSpPr>
            <p:grpSpPr>
              <a:xfrm>
                <a:off x="3477296" y="4606977"/>
                <a:ext cx="8783392" cy="2251023"/>
                <a:chOff x="0" y="3389923"/>
                <a:chExt cx="12192000" cy="3468077"/>
              </a:xfrm>
            </p:grpSpPr>
            <p:pic>
              <p:nvPicPr>
                <p:cNvPr id="8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8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58" name="Группа 57"/>
            <p:cNvGrpSpPr/>
            <p:nvPr/>
          </p:nvGrpSpPr>
          <p:grpSpPr>
            <a:xfrm>
              <a:off x="0" y="2958482"/>
              <a:ext cx="13497059" cy="4234369"/>
              <a:chOff x="0" y="3389923"/>
              <a:chExt cx="12260688" cy="3468077"/>
            </a:xfrm>
          </p:grpSpPr>
          <p:grpSp>
            <p:nvGrpSpPr>
              <p:cNvPr id="59" name="Группа 58"/>
              <p:cNvGrpSpPr/>
              <p:nvPr/>
            </p:nvGrpSpPr>
            <p:grpSpPr>
              <a:xfrm>
                <a:off x="0" y="3389923"/>
                <a:ext cx="8783392" cy="2251023"/>
                <a:chOff x="0" y="3389923"/>
                <a:chExt cx="12192000" cy="3468077"/>
              </a:xfrm>
            </p:grpSpPr>
            <p:pic>
              <p:nvPicPr>
                <p:cNvPr id="7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60" name="Группа 59"/>
              <p:cNvGrpSpPr/>
              <p:nvPr/>
            </p:nvGrpSpPr>
            <p:grpSpPr>
              <a:xfrm>
                <a:off x="0" y="4606977"/>
                <a:ext cx="8783392" cy="2251023"/>
                <a:chOff x="0" y="3389923"/>
                <a:chExt cx="12192000" cy="3468077"/>
              </a:xfrm>
            </p:grpSpPr>
            <p:pic>
              <p:nvPicPr>
                <p:cNvPr id="71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2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61" name="Группа 60"/>
              <p:cNvGrpSpPr/>
              <p:nvPr/>
            </p:nvGrpSpPr>
            <p:grpSpPr>
              <a:xfrm>
                <a:off x="3477296" y="3389923"/>
                <a:ext cx="8783392" cy="2251023"/>
                <a:chOff x="0" y="3389923"/>
                <a:chExt cx="12192000" cy="3468077"/>
              </a:xfrm>
            </p:grpSpPr>
            <p:pic>
              <p:nvPicPr>
                <p:cNvPr id="67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8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9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0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62" name="Группа 61"/>
              <p:cNvGrpSpPr/>
              <p:nvPr/>
            </p:nvGrpSpPr>
            <p:grpSpPr>
              <a:xfrm>
                <a:off x="3477296" y="4606977"/>
                <a:ext cx="8783392" cy="2251023"/>
                <a:chOff x="0" y="3389923"/>
                <a:chExt cx="12192000" cy="3468077"/>
              </a:xfrm>
            </p:grpSpPr>
            <p:pic>
              <p:nvPicPr>
                <p:cNvPr id="63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4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4358198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5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0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6" name="Picture 2" descr="http://hdjpg.ru/img/picture/Apr/14/553ad069d0a38be19150ee577304de7b/5.jpg"/>
                <p:cNvPicPr>
                  <a:picLocks noChangeAspect="1" noChangeArrowheads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06" t="65589" r="-106" b="807"/>
                <a:stretch/>
              </p:blipFill>
              <p:spPr bwMode="auto">
                <a:xfrm>
                  <a:off x="2893454" y="3389923"/>
                  <a:ext cx="9298546" cy="2499802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140930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937" t="36224" r="13027" b="48324"/>
          <a:stretch/>
        </p:blipFill>
        <p:spPr>
          <a:xfrm>
            <a:off x="0" y="318052"/>
            <a:ext cx="12192000" cy="1450243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0" y="3389923"/>
            <a:ext cx="12192000" cy="3468077"/>
            <a:chOff x="0" y="3389923"/>
            <a:chExt cx="12192000" cy="3468077"/>
          </a:xfrm>
        </p:grpSpPr>
        <p:pic>
          <p:nvPicPr>
            <p:cNvPr id="4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Группа 12"/>
          <p:cNvGrpSpPr/>
          <p:nvPr/>
        </p:nvGrpSpPr>
        <p:grpSpPr>
          <a:xfrm>
            <a:off x="0" y="2623631"/>
            <a:ext cx="13497059" cy="4234369"/>
            <a:chOff x="0" y="3389923"/>
            <a:chExt cx="12260688" cy="3468077"/>
          </a:xfrm>
        </p:grpSpPr>
        <p:grpSp>
          <p:nvGrpSpPr>
            <p:cNvPr id="14" name="Группа 13"/>
            <p:cNvGrpSpPr/>
            <p:nvPr/>
          </p:nvGrpSpPr>
          <p:grpSpPr>
            <a:xfrm>
              <a:off x="0" y="3389923"/>
              <a:ext cx="8783392" cy="2251023"/>
              <a:chOff x="0" y="3389923"/>
              <a:chExt cx="12192000" cy="3468077"/>
            </a:xfrm>
          </p:grpSpPr>
          <p:pic>
            <p:nvPicPr>
              <p:cNvPr id="3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5" name="Группа 14"/>
            <p:cNvGrpSpPr/>
            <p:nvPr/>
          </p:nvGrpSpPr>
          <p:grpSpPr>
            <a:xfrm>
              <a:off x="0" y="4606977"/>
              <a:ext cx="8783392" cy="2251023"/>
              <a:chOff x="0" y="3389923"/>
              <a:chExt cx="12192000" cy="3468077"/>
            </a:xfrm>
          </p:grpSpPr>
          <p:pic>
            <p:nvPicPr>
              <p:cNvPr id="2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6" name="Группа 15"/>
            <p:cNvGrpSpPr/>
            <p:nvPr/>
          </p:nvGrpSpPr>
          <p:grpSpPr>
            <a:xfrm>
              <a:off x="3477296" y="3389923"/>
              <a:ext cx="8783392" cy="2251023"/>
              <a:chOff x="0" y="3389923"/>
              <a:chExt cx="12192000" cy="3468077"/>
            </a:xfrm>
          </p:grpSpPr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7" name="Группа 16"/>
            <p:cNvGrpSpPr/>
            <p:nvPr/>
          </p:nvGrpSpPr>
          <p:grpSpPr>
            <a:xfrm>
              <a:off x="3477296" y="4606977"/>
              <a:ext cx="8783392" cy="2251023"/>
              <a:chOff x="0" y="3389923"/>
              <a:chExt cx="12192000" cy="3468077"/>
            </a:xfrm>
          </p:grpSpPr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4" name="Группа 33"/>
          <p:cNvGrpSpPr/>
          <p:nvPr/>
        </p:nvGrpSpPr>
        <p:grpSpPr>
          <a:xfrm>
            <a:off x="0" y="1876656"/>
            <a:ext cx="13497059" cy="4234369"/>
            <a:chOff x="0" y="3389923"/>
            <a:chExt cx="12260688" cy="3468077"/>
          </a:xfrm>
        </p:grpSpPr>
        <p:grpSp>
          <p:nvGrpSpPr>
            <p:cNvPr id="35" name="Группа 34"/>
            <p:cNvGrpSpPr/>
            <p:nvPr/>
          </p:nvGrpSpPr>
          <p:grpSpPr>
            <a:xfrm>
              <a:off x="0" y="3389923"/>
              <a:ext cx="8783392" cy="2251023"/>
              <a:chOff x="0" y="3389923"/>
              <a:chExt cx="12192000" cy="3468077"/>
            </a:xfrm>
          </p:grpSpPr>
          <p:pic>
            <p:nvPicPr>
              <p:cNvPr id="5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6" name="Группа 35"/>
            <p:cNvGrpSpPr/>
            <p:nvPr/>
          </p:nvGrpSpPr>
          <p:grpSpPr>
            <a:xfrm>
              <a:off x="0" y="4606977"/>
              <a:ext cx="8783392" cy="2251023"/>
              <a:chOff x="0" y="3389923"/>
              <a:chExt cx="12192000" cy="3468077"/>
            </a:xfrm>
          </p:grpSpPr>
          <p:pic>
            <p:nvPicPr>
              <p:cNvPr id="4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7" name="Группа 36"/>
            <p:cNvGrpSpPr/>
            <p:nvPr/>
          </p:nvGrpSpPr>
          <p:grpSpPr>
            <a:xfrm>
              <a:off x="3477296" y="3389923"/>
              <a:ext cx="8783392" cy="2251023"/>
              <a:chOff x="0" y="3389923"/>
              <a:chExt cx="12192000" cy="3468077"/>
            </a:xfrm>
          </p:grpSpPr>
          <p:pic>
            <p:nvPicPr>
              <p:cNvPr id="4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8" name="Группа 37"/>
            <p:cNvGrpSpPr/>
            <p:nvPr/>
          </p:nvGrpSpPr>
          <p:grpSpPr>
            <a:xfrm>
              <a:off x="3477296" y="4606977"/>
              <a:ext cx="8783392" cy="2251023"/>
              <a:chOff x="0" y="3389923"/>
              <a:chExt cx="12192000" cy="3468077"/>
            </a:xfrm>
          </p:grpSpPr>
          <p:pic>
            <p:nvPicPr>
              <p:cNvPr id="39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45799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762" y="91528"/>
            <a:ext cx="665837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Поработаем самостоятельно!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5" y="669702"/>
            <a:ext cx="1648497" cy="18945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3640" t="27421" r="13013" b="43178"/>
          <a:stretch/>
        </p:blipFill>
        <p:spPr>
          <a:xfrm>
            <a:off x="0" y="2564293"/>
            <a:ext cx="12192000" cy="2747725"/>
          </a:xfrm>
          <a:prstGeom prst="rect">
            <a:avLst/>
          </a:prstGeom>
        </p:spPr>
      </p:pic>
      <p:pic>
        <p:nvPicPr>
          <p:cNvPr id="6146" name="Picture 2" descr="http://image3.thematicnews.com/uploads/images/10/59/88/61/2014/03/10/46881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8207" y="997199"/>
            <a:ext cx="4476548" cy="173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school88-vrn.ru/wp-content/uploads/2015/09/017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5212" y="4730645"/>
            <a:ext cx="3078051" cy="230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559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442" t="30766" r="13706" b="44058"/>
          <a:stretch/>
        </p:blipFill>
        <p:spPr>
          <a:xfrm>
            <a:off x="0" y="566670"/>
            <a:ext cx="12192000" cy="23688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89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046" t="40082" r="36148" b="46150"/>
          <a:stretch/>
        </p:blipFill>
        <p:spPr>
          <a:xfrm>
            <a:off x="0" y="795130"/>
            <a:ext cx="12192000" cy="1894873"/>
          </a:xfrm>
          <a:prstGeom prst="rect">
            <a:avLst/>
          </a:prstGeom>
        </p:spPr>
      </p:pic>
      <p:pic>
        <p:nvPicPr>
          <p:cNvPr id="3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44" y="3207047"/>
            <a:ext cx="2633268" cy="317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8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0316" y="746976"/>
            <a:ext cx="8242478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80 №5, №9.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959" y="3548663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26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79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762" y="91528"/>
            <a:ext cx="1135916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Какие выражения дружат (имеют одинаковое значение)?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2" y="656823"/>
            <a:ext cx="1648497" cy="189459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766738" y="6040192"/>
            <a:ext cx="1184856" cy="8178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5125" t="41153" r="16082" b="41594"/>
          <a:stretch/>
        </p:blipFill>
        <p:spPr>
          <a:xfrm>
            <a:off x="12879" y="2860506"/>
            <a:ext cx="12179121" cy="171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70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762" y="91528"/>
            <a:ext cx="1135916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посчитать такой пример: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56 + 20</a:t>
            </a:r>
            <a:r>
              <a:rPr lang="ru-RU" sz="3200" dirty="0" smtClean="0">
                <a:solidFill>
                  <a:schemeClr val="tx1"/>
                </a:solidFill>
              </a:rPr>
              <a:t>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2" y="656823"/>
            <a:ext cx="1648497" cy="18945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0762" y="2608877"/>
            <a:ext cx="3383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56 + 20 = 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115911" y="3624540"/>
            <a:ext cx="213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50 + 6</a:t>
            </a:r>
            <a:endParaRPr lang="ru-RU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843565" y="4640203"/>
            <a:ext cx="4288665" cy="120032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сумма разрядных слагаемых</a:t>
            </a:r>
            <a:endParaRPr lang="ru-RU" sz="36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592428" y="3387144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104362" y="3384204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48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2623631"/>
            <a:ext cx="13497059" cy="4234369"/>
            <a:chOff x="0" y="3389923"/>
            <a:chExt cx="12260688" cy="3468077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0" y="3389923"/>
              <a:ext cx="8783392" cy="2251023"/>
              <a:chOff x="0" y="3389923"/>
              <a:chExt cx="12192000" cy="3468077"/>
            </a:xfrm>
          </p:grpSpPr>
          <p:pic>
            <p:nvPicPr>
              <p:cNvPr id="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" name="Группа 8"/>
            <p:cNvGrpSpPr/>
            <p:nvPr/>
          </p:nvGrpSpPr>
          <p:grpSpPr>
            <a:xfrm>
              <a:off x="0" y="4606977"/>
              <a:ext cx="8783392" cy="2251023"/>
              <a:chOff x="0" y="3389923"/>
              <a:chExt cx="12192000" cy="3468077"/>
            </a:xfrm>
          </p:grpSpPr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3477296" y="3389923"/>
              <a:ext cx="8783392" cy="2251023"/>
              <a:chOff x="0" y="3389923"/>
              <a:chExt cx="12192000" cy="3468077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3477296" y="4606977"/>
              <a:ext cx="8783392" cy="2251023"/>
              <a:chOff x="0" y="3389923"/>
              <a:chExt cx="12192000" cy="3468077"/>
            </a:xfrm>
          </p:grpSpPr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4" name="TextBox 23"/>
          <p:cNvSpPr txBox="1"/>
          <p:nvPr/>
        </p:nvSpPr>
        <p:spPr>
          <a:xfrm>
            <a:off x="392481" y="179179"/>
            <a:ext cx="111788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№2</a:t>
            </a:r>
          </a:p>
          <a:p>
            <a:r>
              <a:rPr lang="ru-RU" sz="4800" dirty="0" smtClean="0"/>
              <a:t>23 + 30      20 + 47        34 + 60</a:t>
            </a:r>
          </a:p>
          <a:p>
            <a:endParaRPr lang="ru-RU" sz="4800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78967" y="377217"/>
            <a:ext cx="1592376" cy="211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9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450762" y="91528"/>
            <a:ext cx="11359166" cy="74560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Как посчитать такой пример: </a:t>
            </a:r>
            <a:r>
              <a:rPr lang="ru-RU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56 - 20</a:t>
            </a:r>
            <a:r>
              <a:rPr lang="ru-RU" sz="3200" dirty="0" smtClean="0">
                <a:solidFill>
                  <a:schemeClr val="tx1"/>
                </a:solidFill>
              </a:rPr>
              <a:t>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2" y="656823"/>
            <a:ext cx="1648497" cy="189459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0762" y="2608877"/>
            <a:ext cx="3383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56 - 20 = </a:t>
            </a:r>
            <a:endParaRPr lang="ru-RU" sz="4800" dirty="0"/>
          </a:p>
        </p:txBody>
      </p:sp>
      <p:sp>
        <p:nvSpPr>
          <p:cNvPr id="5" name="TextBox 4"/>
          <p:cNvSpPr txBox="1"/>
          <p:nvPr/>
        </p:nvSpPr>
        <p:spPr>
          <a:xfrm>
            <a:off x="115911" y="3624540"/>
            <a:ext cx="21378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50 + 6</a:t>
            </a:r>
            <a:endParaRPr lang="ru-RU" sz="4800" dirty="0"/>
          </a:p>
        </p:txBody>
      </p:sp>
      <p:sp>
        <p:nvSpPr>
          <p:cNvPr id="9" name="TextBox 8"/>
          <p:cNvSpPr txBox="1"/>
          <p:nvPr/>
        </p:nvSpPr>
        <p:spPr>
          <a:xfrm>
            <a:off x="843565" y="4640203"/>
            <a:ext cx="4288665" cy="120032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сумма разрядных слагаемых</a:t>
            </a:r>
            <a:endParaRPr lang="ru-RU" sz="36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592428" y="3387144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1104362" y="3384204"/>
            <a:ext cx="251137" cy="4250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249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0" y="2623631"/>
            <a:ext cx="13497059" cy="4234369"/>
            <a:chOff x="0" y="3389923"/>
            <a:chExt cx="12260688" cy="3468077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0" y="3389923"/>
              <a:ext cx="8783392" cy="2251023"/>
              <a:chOff x="0" y="3389923"/>
              <a:chExt cx="12192000" cy="3468077"/>
            </a:xfrm>
          </p:grpSpPr>
          <p:pic>
            <p:nvPicPr>
              <p:cNvPr id="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" name="Группа 8"/>
            <p:cNvGrpSpPr/>
            <p:nvPr/>
          </p:nvGrpSpPr>
          <p:grpSpPr>
            <a:xfrm>
              <a:off x="0" y="4606977"/>
              <a:ext cx="8783392" cy="2251023"/>
              <a:chOff x="0" y="3389923"/>
              <a:chExt cx="12192000" cy="3468077"/>
            </a:xfrm>
          </p:grpSpPr>
          <p:pic>
            <p:nvPicPr>
              <p:cNvPr id="1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4" name="Группа 13"/>
            <p:cNvGrpSpPr/>
            <p:nvPr/>
          </p:nvGrpSpPr>
          <p:grpSpPr>
            <a:xfrm>
              <a:off x="3477296" y="3389923"/>
              <a:ext cx="8783392" cy="2251023"/>
              <a:chOff x="0" y="3389923"/>
              <a:chExt cx="12192000" cy="3468077"/>
            </a:xfrm>
          </p:grpSpPr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7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9" name="Группа 18"/>
            <p:cNvGrpSpPr/>
            <p:nvPr/>
          </p:nvGrpSpPr>
          <p:grpSpPr>
            <a:xfrm>
              <a:off x="3477296" y="4606977"/>
              <a:ext cx="8783392" cy="2251023"/>
              <a:chOff x="0" y="3389923"/>
              <a:chExt cx="12192000" cy="3468077"/>
            </a:xfrm>
          </p:grpSpPr>
          <p:pic>
            <p:nvPicPr>
              <p:cNvPr id="20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4" name="TextBox 23"/>
          <p:cNvSpPr txBox="1"/>
          <p:nvPr/>
        </p:nvSpPr>
        <p:spPr>
          <a:xfrm>
            <a:off x="392481" y="179179"/>
            <a:ext cx="1117886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№3</a:t>
            </a:r>
          </a:p>
          <a:p>
            <a:r>
              <a:rPr lang="ru-RU" sz="4800" dirty="0" smtClean="0"/>
              <a:t>49 - 20      77 - 50        81 - 40</a:t>
            </a:r>
          </a:p>
          <a:p>
            <a:endParaRPr lang="ru-RU" sz="4800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78967" y="377217"/>
            <a:ext cx="1592376" cy="211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4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purl.org/dc/terms/"/>
    <ds:schemaRef ds:uri="6ee78bd2-4339-4042-adc0-bcc646419980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2547570a-e5f4-4946-a4c3-82580e42479e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139</Words>
  <Application>Microsoft Office PowerPoint</Application>
  <PresentationFormat>Произвольный</PresentationFormat>
  <Paragraphs>24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2017-12-05T06:26:58Z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