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76" r:id="rId3"/>
    <p:sldId id="370" r:id="rId4"/>
    <p:sldId id="412" r:id="rId5"/>
    <p:sldId id="406" r:id="rId6"/>
    <p:sldId id="415" r:id="rId7"/>
    <p:sldId id="413" r:id="rId8"/>
    <p:sldId id="274" r:id="rId9"/>
    <p:sldId id="27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223" y="1507153"/>
            <a:ext cx="2201777" cy="2248624"/>
          </a:xfrm>
          <a:prstGeom prst="rect">
            <a:avLst/>
          </a:prstGeom>
        </p:spPr>
      </p:pic>
      <p:pic>
        <p:nvPicPr>
          <p:cNvPr id="2052" name="Picture 4" descr="http://itd1.mycdn.me/image?id=839779514730&amp;t=20&amp;plc=WEB&amp;tkn=*iq7XWnOUJ_1sNDfRaRNnsUW6s4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14" y="1952865"/>
            <a:ext cx="7391445" cy="46196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37938" y="168027"/>
            <a:ext cx="11397802" cy="707363"/>
          </a:xfrm>
          <a:prstGeom prst="wedgeRoundRectCallout">
            <a:avLst>
              <a:gd name="adj1" fmla="val 42079"/>
              <a:gd name="adj2" fmla="val 9144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Автор, с чьим произведением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41226" y="5664872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Сергей Александрович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Есенин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183" y="875390"/>
            <a:ext cx="1175034" cy="1599352"/>
          </a:xfrm>
          <a:prstGeom prst="rect">
            <a:avLst/>
          </a:prstGeom>
        </p:spPr>
      </p:pic>
      <p:pic>
        <p:nvPicPr>
          <p:cNvPr id="3076" name="Picture 4" descr="https://i.ytimg.com/vi/nzZK2e_LwnE/hq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3" r="21430"/>
          <a:stretch/>
        </p:blipFill>
        <p:spPr bwMode="auto">
          <a:xfrm>
            <a:off x="884919" y="1112502"/>
            <a:ext cx="3425782" cy="4449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43719" y="1325175"/>
            <a:ext cx="744828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В этом имени – слово «</a:t>
            </a:r>
            <a:r>
              <a:rPr lang="ru-RU" sz="2800" dirty="0" err="1">
                <a:solidFill>
                  <a:srgbClr val="000000"/>
                </a:solidFill>
                <a:latin typeface="Times New Roman Cyr" panose="02020603050405020304" pitchFamily="18" charset="0"/>
              </a:rPr>
              <a:t>есень</a:t>
            </a: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» 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Осень, ясень, осенний цвет.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Что – то есть в нём от русских песен –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Поднебесье, тихие веси,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Сень берёзы и синь – рассвет.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Что – то есть в нём и от весенней,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Грусти, </a:t>
            </a:r>
            <a:r>
              <a:rPr lang="ru-RU" sz="2800" dirty="0" smtClean="0">
                <a:solidFill>
                  <a:srgbClr val="000000"/>
                </a:solidFill>
                <a:latin typeface="Times New Roman Cyr" panose="02020603050405020304" pitchFamily="18" charset="0"/>
              </a:rPr>
              <a:t>юности </a:t>
            </a: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и </a:t>
            </a:r>
            <a:r>
              <a:rPr lang="ru-RU" sz="2800" dirty="0" smtClean="0">
                <a:solidFill>
                  <a:srgbClr val="000000"/>
                </a:solidFill>
                <a:latin typeface="Times New Roman Cyr" panose="02020603050405020304" pitchFamily="18" charset="0"/>
              </a:rPr>
              <a:t>чистоты</a:t>
            </a: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…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Только скажут : «Сергей Есенин</a:t>
            </a:r>
            <a:r>
              <a:rPr lang="ru-RU" sz="2800" dirty="0" smtClean="0">
                <a:solidFill>
                  <a:srgbClr val="000000"/>
                </a:solidFill>
                <a:latin typeface="Times New Roman Cyr" panose="02020603050405020304" pitchFamily="18" charset="0"/>
              </a:rPr>
              <a:t>», </a:t>
            </a: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-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rgbClr val="000000"/>
                </a:solidFill>
                <a:latin typeface="Times New Roman Cyr" panose="02020603050405020304" pitchFamily="18" charset="0"/>
              </a:rPr>
              <a:t>Всей России встают черты… 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688428" y="5561842"/>
            <a:ext cx="74482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0"/>
              </a:rPr>
              <a:t>Есень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 Cyr" panose="02020603050405020304" pitchFamily="18" charset="0"/>
              </a:rPr>
              <a:t>- осень.</a:t>
            </a:r>
          </a:p>
          <a:p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0"/>
              </a:rPr>
              <a:t>Веси</a:t>
            </a:r>
            <a:r>
              <a:rPr lang="ru-RU" sz="2800" dirty="0" smtClean="0">
                <a:solidFill>
                  <a:srgbClr val="002060"/>
                </a:solidFill>
                <a:latin typeface="Times New Roman Cyr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 Cyr" panose="02020603050405020304" pitchFamily="18" charset="0"/>
              </a:rPr>
              <a:t>- деревушки.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961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wallpaperfx.com/view_image/preparing-for-christmas-1920x1080-wallpaper-37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Поёт зима - аукает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04175" y="5151782"/>
            <a:ext cx="1139687" cy="11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3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50252" y="184518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 представили, слушая это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150252" y="184518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50252" y="184518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первые три строчки. Как вы их понимаете?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50252" y="180467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слово придумал поэт?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50252" y="184518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 стихотворении олицетворение - изображение неживой природы как живых существ.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150252" y="184518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 стихотворении сравнение.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Для чего поэт его употребил?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50252" y="184518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 стихотворении скрытое сравнение - без слова КАК.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50252" y="184184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считаете, эта зима суровая или мягкая?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150252" y="180297"/>
            <a:ext cx="11440734" cy="110060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выразительно.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124" name="Picture 4" descr="http://ana-khilkevich.narod.ru/sparrow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3"/>
          <a:stretch/>
        </p:blipFill>
        <p:spPr bwMode="auto">
          <a:xfrm>
            <a:off x="2080590" y="1678678"/>
            <a:ext cx="5261113" cy="4869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43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www.motto.net.ua/download.php?file=201402/1600x900/motto.net.ua-705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Белая берёз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29103" y="5326486"/>
            <a:ext cx="983087" cy="98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3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39985"/>
              <a:gd name="adj2" fmla="val 9917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148" name="Picture 4" descr="https://hdwallpapers8k.com/wp-content/uploads/birch-forest-in-the-winter-nature-hd-wallpaper-1920x1080-22516-1280x7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47" y="1773381"/>
            <a:ext cx="8548710" cy="4808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39985"/>
              <a:gd name="adj2" fmla="val 9917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это стихотворение напоминает сказку?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39985"/>
              <a:gd name="adj2" fmla="val 9917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понимаете подчёркнутые выражения?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39985"/>
              <a:gd name="adj2" fmla="val 9917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 стихотворении сравнения и скрытые сравнения.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" name="Picture 2" descr="http://www.instroy.ru/wp-content/uploads/2013/06/17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990" y="4659305"/>
            <a:ext cx="4025123" cy="248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39985"/>
              <a:gd name="adj2" fmla="val 9917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 стихотворении олицетворения.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39985"/>
              <a:gd name="adj2" fmla="val 9917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в стихотворении эпитеты.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24494" y="113339"/>
            <a:ext cx="11440734" cy="1100608"/>
          </a:xfrm>
          <a:prstGeom prst="wedgeRoundRectCallout">
            <a:avLst>
              <a:gd name="adj1" fmla="val 39985"/>
              <a:gd name="adj2" fmla="val 9917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выразительно.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124494" y="113054"/>
            <a:ext cx="11440734" cy="1100608"/>
          </a:xfrm>
          <a:prstGeom prst="wedgeRoundRectCallout">
            <a:avLst>
              <a:gd name="adj1" fmla="val 39985"/>
              <a:gd name="adj2" fmla="val 9917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Нарисуйте берёзу, описанную Сергеем Есениным.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5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4665" y="528034"/>
            <a:ext cx="9691353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195-197 </a:t>
            </a:r>
            <a:r>
              <a:rPr lang="ru-RU" sz="6600" dirty="0" err="1" smtClean="0"/>
              <a:t>наиз</a:t>
            </a:r>
            <a:r>
              <a:rPr lang="ru-RU" sz="6600" dirty="0" smtClean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1721</TotalTime>
  <Words>211</Words>
  <Application>Microsoft Office PowerPoint</Application>
  <PresentationFormat>Широкоэкранный</PresentationFormat>
  <Paragraphs>33</Paragraphs>
  <Slides>10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 Cyr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1064</cp:revision>
  <dcterms:created xsi:type="dcterms:W3CDTF">2017-07-16T12:55:52Z</dcterms:created>
  <dcterms:modified xsi:type="dcterms:W3CDTF">2017-12-17T15:18:40Z</dcterms:modified>
</cp:coreProperties>
</file>