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76" r:id="rId3"/>
    <p:sldId id="370" r:id="rId4"/>
    <p:sldId id="412" r:id="rId5"/>
    <p:sldId id="406" r:id="rId6"/>
    <p:sldId id="413" r:id="rId7"/>
    <p:sldId id="414" r:id="rId8"/>
    <p:sldId id="274" r:id="rId9"/>
    <p:sldId id="27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223" y="1507153"/>
            <a:ext cx="2201777" cy="2248624"/>
          </a:xfrm>
          <a:prstGeom prst="rect">
            <a:avLst/>
          </a:prstGeom>
        </p:spPr>
      </p:pic>
      <p:pic>
        <p:nvPicPr>
          <p:cNvPr id="2050" name="Picture 2" descr="http://ya.clan.su/_ph/1/4373694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32" y="2107281"/>
            <a:ext cx="6843337" cy="42748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37938" y="168027"/>
            <a:ext cx="11397802" cy="707363"/>
          </a:xfrm>
          <a:prstGeom prst="wedgeRoundRectCallout">
            <a:avLst>
              <a:gd name="adj1" fmla="val 42079"/>
              <a:gd name="adj2" fmla="val 9144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Автор, с чьим произведением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0008" y="5780782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Фёдор Иванович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Тютчев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183" y="875390"/>
            <a:ext cx="1175034" cy="1599352"/>
          </a:xfrm>
          <a:prstGeom prst="rect">
            <a:avLst/>
          </a:prstGeom>
        </p:spPr>
      </p:pic>
      <p:pic>
        <p:nvPicPr>
          <p:cNvPr id="3074" name="Picture 2" descr="http://www.people.su/images/aboutbio/item_930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972" y="1217657"/>
            <a:ext cx="3734144" cy="456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1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.artfile.ru/1600x900_911004_%5bwww.ArtFile.ru%5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Чародейкою зимою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0923" y="5274973"/>
            <a:ext cx="1047482" cy="104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3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50252" y="184518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представили, слушая это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pic>
        <p:nvPicPr>
          <p:cNvPr id="5122" name="Picture 2" descr="http://www.instroy.ru/wp-content/uploads/2013/06/17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85" y="2311532"/>
            <a:ext cx="6876245" cy="424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59110" y="2150772"/>
            <a:ext cx="4842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Бахрома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543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зима названа чародейкою?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://vip-1gl.ru/vipberrrt/9448729_486_562f6d1a6e3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79" y="1653973"/>
            <a:ext cx="8760677" cy="4927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Можно ли сказать, что это стихотворение передаёт любовь поэта к своей Родине, к её природе?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Нарисуйте словесную картину к стихотворению.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5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35145"/>
              <a:gd name="adj2" fmla="val 9332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понимаете смысл пословиц о зиме?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690" y="1213947"/>
            <a:ext cx="2572595" cy="24887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4493" y="2207268"/>
            <a:ext cx="70086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Verdana" panose="020B0604030504040204" pitchFamily="34" charset="0"/>
              </a:rPr>
              <a:t>Зима не лето, в шубу одета.</a:t>
            </a:r>
            <a:endParaRPr lang="ru-RU" sz="36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4493" y="4049692"/>
            <a:ext cx="846097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Verdana" panose="020B0604030504040204" pitchFamily="34" charset="0"/>
              </a:rPr>
              <a:t>Зимой солнце светит, да не греет.</a:t>
            </a:r>
            <a:endParaRPr lang="ru-RU" sz="36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493" y="4970904"/>
            <a:ext cx="89691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Verdana" panose="020B0604030504040204" pitchFamily="34" charset="0"/>
              </a:rPr>
              <a:t>Мороз не велик, да стоять не велит.</a:t>
            </a:r>
            <a:endParaRPr lang="ru-RU" sz="36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493" y="5892116"/>
            <a:ext cx="1187055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Verdana" panose="020B0604030504040204" pitchFamily="34" charset="0"/>
              </a:rPr>
              <a:t>У него середь зимы льду взаймы не выпросишь.</a:t>
            </a:r>
            <a:endParaRPr lang="ru-RU" sz="36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493" y="3128480"/>
            <a:ext cx="735650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Verdana" panose="020B0604030504040204" pitchFamily="34" charset="0"/>
              </a:rPr>
              <a:t>В одну ночь зима становится.</a:t>
            </a:r>
            <a:endParaRPr lang="ru-RU" sz="36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72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4665" y="528034"/>
            <a:ext cx="9691353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194 </a:t>
            </a:r>
            <a:r>
              <a:rPr lang="ru-RU" sz="6600" dirty="0" err="1" smtClean="0"/>
              <a:t>выр.чт</a:t>
            </a:r>
            <a:r>
              <a:rPr lang="ru-RU" sz="6600" dirty="0" smtClean="0"/>
              <a:t>., с. </a:t>
            </a:r>
            <a:r>
              <a:rPr lang="ru-RU" sz="6600" smtClean="0"/>
              <a:t>193 №5</a:t>
            </a:r>
            <a:endParaRPr lang="ru-RU" sz="66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164</Words>
  <Application>Microsoft Office PowerPoint</Application>
  <PresentationFormat>Широкоэкранный</PresentationFormat>
  <Paragraphs>23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1043</cp:revision>
  <dcterms:created xsi:type="dcterms:W3CDTF">2017-07-16T12:55:52Z</dcterms:created>
  <dcterms:modified xsi:type="dcterms:W3CDTF">2017-12-17T15:17:53Z</dcterms:modified>
</cp:coreProperties>
</file>