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76" r:id="rId3"/>
    <p:sldId id="410" r:id="rId4"/>
    <p:sldId id="411" r:id="rId5"/>
    <p:sldId id="370" r:id="rId6"/>
    <p:sldId id="412" r:id="rId7"/>
    <p:sldId id="413" r:id="rId8"/>
    <p:sldId id="414" r:id="rId9"/>
    <p:sldId id="406" r:id="rId10"/>
    <p:sldId id="274" r:id="rId11"/>
    <p:sldId id="275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190-193 наизусть</a:t>
            </a:r>
            <a:endParaRPr lang="ru-RU" sz="66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произведениями нового раздела. Прочитайте его название.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279" t="35344" r="29643" b="15713"/>
          <a:stretch/>
        </p:blipFill>
        <p:spPr>
          <a:xfrm>
            <a:off x="669702" y="1828800"/>
            <a:ext cx="7160652" cy="4796775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70457" y="310074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похожий раздел уже нам встречался?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70457" y="310074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различаются осень и зима?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70457" y="310073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вам нравится зима?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ldwallpapers.com/uploads/posts/free-winter-wallpaper-download/free_winter_wallpaper_download_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8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348" t="16154" r="34096" b="6382"/>
          <a:stretch/>
        </p:blipFill>
        <p:spPr>
          <a:xfrm>
            <a:off x="0" y="0"/>
            <a:ext cx="52837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0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851" t="17437" r="34926" b="6839"/>
          <a:stretch/>
        </p:blipFill>
        <p:spPr>
          <a:xfrm>
            <a:off x="371060" y="0"/>
            <a:ext cx="5512652" cy="6858000"/>
          </a:xfrm>
          <a:prstGeom prst="rect">
            <a:avLst/>
          </a:prstGeom>
        </p:spPr>
      </p:pic>
      <p:pic>
        <p:nvPicPr>
          <p:cNvPr id="3074" name="Picture 2" descr="https://www.buhonline.ru/forum/resource.ashx?a=9498&amp;name=%D0%97%D0%B8%D0%BC%D0%B0%20%D0%BD%D0%B0%20%D1%84%D0%BE%D1%80%D1%83%D0%BC%D0%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8" t="15210" r="818" b="5007"/>
          <a:stretch/>
        </p:blipFill>
        <p:spPr bwMode="auto">
          <a:xfrm>
            <a:off x="6587848" y="3627437"/>
            <a:ext cx="5214870" cy="3230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1.wp.com/i063.radikal.ru/0911/ff/eebeb61044d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461" y="134398"/>
            <a:ext cx="4217643" cy="337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7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37938" y="168027"/>
            <a:ext cx="11397802" cy="707363"/>
          </a:xfrm>
          <a:prstGeom prst="wedgeRoundRectCallout">
            <a:avLst>
              <a:gd name="adj1" fmla="val 42079"/>
              <a:gd name="adj2" fmla="val 9144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Авторы, с чьими произведениями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401079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Иван Алексеевич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Бунин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3657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Константин Дмитриевич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Бальмонт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tunnel.ru/media/images/2017-06/post/107611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9" y="1313021"/>
            <a:ext cx="3286795" cy="4092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mixnetm.ru/uploads/images/k/_/b/k_balmont_a_dubrovskij_belij_lebed_konstantin_balmo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588" y="1313021"/>
            <a:ext cx="4419013" cy="4092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143598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Яков Лазаревич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Аким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http://storage6.static.itmages.ru/i/16/0415/h_1460706279_6905515_a2bfcf8b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01" y="1313021"/>
            <a:ext cx="2999866" cy="4092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183" y="875390"/>
            <a:ext cx="1175034" cy="159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3.goodfon.ru/original/1920x1080/d/61/osen-zima-priroda-derevia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имним холодом пахнул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73802" y="5352246"/>
            <a:ext cx="971282" cy="9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3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2mpw4clsv518j.cloudfront.net/photos/Huma_Saeed/p1aoismj69ad1arvcdog0qhcl9-f8bbf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ветло-пушистая снежинка бел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04868" y="5352245"/>
            <a:ext cx="971282" cy="9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6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g4.goodfon.ru/original/1600x900/5/24/winter-little-girls-snow-malenkaia-devochka-zima-sneg-kurt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Утром кот принёс на лапа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6377" y="5313608"/>
            <a:ext cx="1021724" cy="102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4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Сравните все стихотворения, которые мы прочитали на уроке. Одинаково ли изображён первый снег?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9" y="19371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стихотворение вам больше всего понравилось?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9" y="19371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строчки вам особенно понравились?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s://www.chitalnya.ru/upload2/915/c8c30beadfc73b707b7616ba99dec38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890" y="1560780"/>
            <a:ext cx="5375247" cy="5297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126</Words>
  <Application>Microsoft Office PowerPoint</Application>
  <PresentationFormat>Широкоэкранный</PresentationFormat>
  <Paragraphs>22</Paragraphs>
  <Slides>12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1027</cp:revision>
  <dcterms:created xsi:type="dcterms:W3CDTF">2017-07-16T12:55:52Z</dcterms:created>
  <dcterms:modified xsi:type="dcterms:W3CDTF">2017-12-17T15:17:10Z</dcterms:modified>
</cp:coreProperties>
</file>