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76" r:id="rId3"/>
    <p:sldId id="370" r:id="rId4"/>
    <p:sldId id="369" r:id="rId5"/>
    <p:sldId id="371" r:id="rId6"/>
    <p:sldId id="406" r:id="rId7"/>
    <p:sldId id="407" r:id="rId8"/>
    <p:sldId id="274" r:id="rId9"/>
    <p:sldId id="27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10.12.2017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storage.ufamama.ru/images/cache/rowimages/22167c8c-bb34-497c-a9a9-0811ec55f3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9181">
            <a:off x="420101" y="1886628"/>
            <a:ext cx="2701082" cy="373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учебника мы знакомимся на уроках?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028" name="Picture 4" descr="http://stopmachine.ru/fotografii/murzilka-detskiy-jurnal-101435-lar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991">
            <a:off x="2754329" y="2708378"/>
            <a:ext cx="2754689" cy="3794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beriknigi.ru/wp-content/uploads/2015/09/75vZ4BSEFW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090" y="1777282"/>
            <a:ext cx="2264820" cy="308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4geo.ru/images/personal-pages-share/1165243364/gallery/1397385367_ori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" t="5462" r="1550"/>
          <a:stretch/>
        </p:blipFill>
        <p:spPr bwMode="auto">
          <a:xfrm rot="20838748">
            <a:off x="7796337" y="2997253"/>
            <a:ext cx="2508403" cy="359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Авторы, с чьими произведениями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6222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Даниил Иванович </a:t>
            </a:r>
          </a:p>
          <a:p>
            <a:pPr algn="ctr"/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Ювачёв</a:t>
            </a:r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(Хармс)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://loveread.me/img/photo_books/47332/i_1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290" y="1217053"/>
            <a:ext cx="2755051" cy="402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88209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Нина Владимировна</a:t>
            </a:r>
          </a:p>
          <a:p>
            <a:pPr algn="ctr"/>
            <a:r>
              <a:rPr lang="ru-RU" sz="32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Гернет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http://www.kino-teatr.ru/acter/photo/9/6/281369/6748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940" y="1217053"/>
            <a:ext cx="4026613" cy="4026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988875" y="1138810"/>
            <a:ext cx="3275587" cy="33301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 «Что это было?».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980" y="1138810"/>
            <a:ext cx="2572595" cy="2488754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ответите на вопрос в названии?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чувство надо передать при чтении?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9" name="Скругленная прямоугольная выноска 18"/>
          <p:cNvSpPr/>
          <p:nvPr/>
        </p:nvSpPr>
        <p:spPr>
          <a:xfrm>
            <a:off x="214647" y="270993"/>
            <a:ext cx="11546728" cy="643408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стихотворение выразительно.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profilib.com/reader/73/42/b114273/0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214" y="3851973"/>
            <a:ext cx="7139311" cy="300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pic.mir-knigi.org/pic/1/9/6/6/6/4/196664/1395087470/i_0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498" y="987120"/>
            <a:ext cx="4318716" cy="587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73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14647" y="270992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название ещё одного стихотворения.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Его авторы - Д.И. Хармс и Н.В. </a:t>
            </a:r>
            <a:r>
              <a:rPr lang="ru-RU" sz="3600" dirty="0" err="1" smtClean="0">
                <a:solidFill>
                  <a:schemeClr val="tx1"/>
                </a:solidFill>
              </a:rPr>
              <a:t>Гернет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8558" y="1300765"/>
            <a:ext cx="1756386" cy="2685244"/>
          </a:xfrm>
          <a:prstGeom prst="rect">
            <a:avLst/>
          </a:prstGeom>
        </p:spPr>
      </p:pic>
      <p:pic>
        <p:nvPicPr>
          <p:cNvPr id="4" name="Picture 2" descr="http://cs616028.vk.me/v616028161/d7f4/G8PQiQUieT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278" y="1885345"/>
            <a:ext cx="7550203" cy="455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14647" y="270992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особенного в этом стихотворении?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4647" y="270991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считаете, почему авторы написали такое произведение?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14647" y="270990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нужно подбирать слова?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14647" y="270989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рифма? </a:t>
            </a:r>
            <a:r>
              <a:rPr lang="ru-RU" sz="3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(Созвучные … в конце … …)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14647" y="270989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про себя, вставьте недостающие слова.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14647" y="270988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 парах друг другу, проверьте себя.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14647" y="270988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стихотворение вслух.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14647" y="270987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вызывает у вас улыбку при чтении стихотворения?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214647" y="270986"/>
            <a:ext cx="11546728" cy="1029773"/>
          </a:xfrm>
          <a:prstGeom prst="wedgeRoundRectCallout">
            <a:avLst>
              <a:gd name="adj1" fmla="val 33789"/>
              <a:gd name="adj2" fmla="val 116203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какой интонацией нужно читать название стихотворения?</a:t>
            </a:r>
            <a:endParaRPr lang="ru-RU" sz="3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373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ещё одно весёлое стихотворение </a:t>
            </a:r>
            <a:r>
              <a:rPr lang="ru-RU" sz="3600" dirty="0" err="1" smtClean="0">
                <a:solidFill>
                  <a:schemeClr val="tx1"/>
                </a:solidFill>
              </a:rPr>
              <a:t>Д.Хармса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0557" y="1115327"/>
            <a:ext cx="811798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</a:rPr>
              <a:t>Пришел к парикмахеру Колька Карась.</a:t>
            </a:r>
          </a:p>
          <a:p>
            <a:r>
              <a:rPr lang="ru-RU" sz="2800" dirty="0">
                <a:latin typeface="Arial" panose="020B0604020202020204" pitchFamily="34" charset="0"/>
              </a:rPr>
              <a:t>— Садитесь, — сказал парикмахер, смеясь.</a:t>
            </a:r>
          </a:p>
          <a:p>
            <a:r>
              <a:rPr lang="ru-RU" sz="2800" dirty="0">
                <a:latin typeface="Arial" panose="020B0604020202020204" pitchFamily="34" charset="0"/>
              </a:rPr>
              <a:t>Но вместо волос он увидел ежа</a:t>
            </a:r>
          </a:p>
          <a:p>
            <a:r>
              <a:rPr lang="ru-RU" sz="2800" dirty="0">
                <a:latin typeface="Arial" panose="020B0604020202020204" pitchFamily="34" charset="0"/>
              </a:rPr>
              <a:t>И кинулся к двери, крича и визжа</a:t>
            </a:r>
            <a:r>
              <a:rPr lang="ru-RU" sz="2800" dirty="0" smtClean="0">
                <a:latin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</a:rPr>
              <a:t>Но Колька проказник не долго тужил</a:t>
            </a:r>
          </a:p>
          <a:p>
            <a:r>
              <a:rPr lang="ru-RU" sz="2800" dirty="0">
                <a:latin typeface="Arial" panose="020B0604020202020204" pitchFamily="34" charset="0"/>
              </a:rPr>
              <a:t>И тете Наташе ежа подложил</a:t>
            </a:r>
            <a:r>
              <a:rPr lang="ru-RU" sz="2800" dirty="0" smtClean="0">
                <a:latin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</a:rPr>
              <a:t>А тетя Наташа, увидев ежа,</a:t>
            </a:r>
          </a:p>
          <a:p>
            <a:r>
              <a:rPr lang="ru-RU" sz="2800" dirty="0">
                <a:latin typeface="Arial" panose="020B0604020202020204" pitchFamily="34" charset="0"/>
              </a:rPr>
              <a:t>Вскочила, как мячик, от страха визжа</a:t>
            </a:r>
            <a:r>
              <a:rPr lang="ru-RU" sz="2800" dirty="0" smtClean="0">
                <a:latin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</a:rPr>
              <a:t>Об этих проказах услышал отец:</a:t>
            </a:r>
          </a:p>
          <a:p>
            <a:r>
              <a:rPr lang="ru-RU" sz="2800" dirty="0">
                <a:latin typeface="Arial" panose="020B0604020202020204" pitchFamily="34" charset="0"/>
              </a:rPr>
              <a:t>— Подать мне ежа! — он вскричал наконец</a:t>
            </a:r>
            <a:r>
              <a:rPr lang="ru-RU" sz="2800" dirty="0" smtClean="0">
                <a:latin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</a:rPr>
              <a:t>А Колька, от смеха трясясь и визжа,</a:t>
            </a:r>
          </a:p>
          <a:p>
            <a:r>
              <a:rPr lang="ru-RU" sz="2800" dirty="0">
                <a:latin typeface="Arial" panose="020B0604020202020204" pitchFamily="34" charset="0"/>
              </a:rPr>
              <a:t>Принёс напечатанный номер «Ежа».</a:t>
            </a:r>
            <a:endParaRPr lang="ru-RU" sz="2800" b="0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4098" name="Picture 2" descr="http://imgc.allpostersimages.com/images/P-473-488-90/93/9301/IFR5500Z/posters/dabrynina-alena-hedgehog-illustration-with-splash-watercolor-textured-backgroun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318" y="554059"/>
            <a:ext cx="3630814" cy="363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b1.culture.ru/c/67529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9318">
            <a:off x="8808377" y="3800876"/>
            <a:ext cx="1976342" cy="2737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43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88889" y="193719"/>
            <a:ext cx="11440734" cy="72068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 	вот - ещё одно стихотворение </a:t>
            </a:r>
            <a:r>
              <a:rPr lang="ru-RU" sz="3600" dirty="0" err="1" smtClean="0">
                <a:solidFill>
                  <a:schemeClr val="tx1"/>
                </a:solidFill>
              </a:rPr>
              <a:t>Д.Хармса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280" y="1294327"/>
            <a:ext cx="1972833" cy="26852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3438" y="1120462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Доедая с маслом булку,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Братья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шли по переулку.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Вдруг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на них из закоулка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Пес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большой залаял гулко.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Сказал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младший: "Вот напасть,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Хочет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он на нас напасть.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Чтоб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в беду нам не попасть</a:t>
            </a:r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,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Псу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мы бросим булку в пасть".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Все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окончилось прекрасно.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Братьям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сразу стало ясно,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Что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на каждую прогулку </a:t>
            </a:r>
            <a:endParaRPr lang="ru-RU" sz="2400" dirty="0" smtClean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ahoma" panose="020B0604030504040204" pitchFamily="34" charset="0"/>
              </a:rPr>
              <a:t>Надо </a:t>
            </a:r>
            <a:r>
              <a:rPr lang="ru-RU" sz="2400" dirty="0">
                <a:solidFill>
                  <a:srgbClr val="000000"/>
                </a:solidFill>
                <a:latin typeface="Tahoma" panose="020B0604030504040204" pitchFamily="34" charset="0"/>
              </a:rPr>
              <a:t>брать с собою... булку.</a:t>
            </a:r>
            <a:endParaRPr lang="ru-RU" sz="2400" dirty="0"/>
          </a:p>
        </p:txBody>
      </p:sp>
      <p:pic>
        <p:nvPicPr>
          <p:cNvPr id="5122" name="Picture 2" descr="http://0li.ru/Harms_files/i_06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122" y="2458603"/>
            <a:ext cx="5781586" cy="401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69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4665" y="528034"/>
            <a:ext cx="9691353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err="1" smtClean="0"/>
              <a:t>Выуч</a:t>
            </a:r>
            <a:r>
              <a:rPr lang="ru-RU" sz="6600" dirty="0" smtClean="0"/>
              <a:t>. стих. Хармса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7007" y="3435536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277</Words>
  <Application>Microsoft Office PowerPoint</Application>
  <PresentationFormat>Широкоэкранный</PresentationFormat>
  <Paragraphs>58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984</cp:revision>
  <dcterms:created xsi:type="dcterms:W3CDTF">2017-07-16T12:55:52Z</dcterms:created>
  <dcterms:modified xsi:type="dcterms:W3CDTF">2017-12-10T06:27:26Z</dcterms:modified>
</cp:coreProperties>
</file>