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8" r:id="rId2"/>
    <p:sldId id="276" r:id="rId3"/>
    <p:sldId id="370" r:id="rId4"/>
    <p:sldId id="369" r:id="rId5"/>
    <p:sldId id="371" r:id="rId6"/>
    <p:sldId id="372" r:id="rId7"/>
    <p:sldId id="373" r:id="rId8"/>
    <p:sldId id="374" r:id="rId9"/>
    <p:sldId id="375" r:id="rId10"/>
    <p:sldId id="376" r:id="rId11"/>
    <p:sldId id="378" r:id="rId12"/>
    <p:sldId id="379" r:id="rId13"/>
    <p:sldId id="380" r:id="rId14"/>
    <p:sldId id="381" r:id="rId15"/>
    <p:sldId id="382" r:id="rId16"/>
    <p:sldId id="383" r:id="rId17"/>
    <p:sldId id="384" r:id="rId18"/>
    <p:sldId id="385" r:id="rId19"/>
    <p:sldId id="386" r:id="rId20"/>
    <p:sldId id="387" r:id="rId21"/>
    <p:sldId id="388" r:id="rId22"/>
    <p:sldId id="389" r:id="rId23"/>
    <p:sldId id="390" r:id="rId24"/>
    <p:sldId id="391" r:id="rId25"/>
    <p:sldId id="392" r:id="rId26"/>
    <p:sldId id="393" r:id="rId27"/>
    <p:sldId id="394" r:id="rId28"/>
    <p:sldId id="395" r:id="rId29"/>
    <p:sldId id="396" r:id="rId30"/>
    <p:sldId id="397" r:id="rId31"/>
    <p:sldId id="398" r:id="rId32"/>
    <p:sldId id="399" r:id="rId33"/>
    <p:sldId id="400" r:id="rId34"/>
    <p:sldId id="401" r:id="rId35"/>
    <p:sldId id="402" r:id="rId36"/>
    <p:sldId id="403" r:id="rId37"/>
    <p:sldId id="404" r:id="rId38"/>
    <p:sldId id="405" r:id="rId39"/>
    <p:sldId id="406" r:id="rId40"/>
    <p:sldId id="274" r:id="rId41"/>
    <p:sldId id="275" r:id="rId42"/>
    <p:sldId id="257" r:id="rId4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CBAD"/>
    <a:srgbClr val="66CCFF"/>
    <a:srgbClr val="FF66FF"/>
    <a:srgbClr val="93939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14965-4498-4589-93A8-8666DD00F47E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41CE0-30A1-40DB-B37D-5142BD9C76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722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47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82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205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728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99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38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867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46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53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4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736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D41AB-34C2-4E7B-9213-C5A7781AAA3A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2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8.png"/><Relationship Id="rId7" Type="http://schemas.openxmlformats.org/officeDocument/2006/relationships/image" Target="../media/image6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10" Type="http://schemas.openxmlformats.org/officeDocument/2006/relationships/image" Target="../media/image57.png"/><Relationship Id="rId4" Type="http://schemas.openxmlformats.org/officeDocument/2006/relationships/image" Target="../media/image1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501" t="26399" r="18806" b="16056"/>
          <a:stretch/>
        </p:blipFill>
        <p:spPr>
          <a:xfrm>
            <a:off x="653144" y="0"/>
            <a:ext cx="10319657" cy="6856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700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Весёлые чиж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495" y="0"/>
            <a:ext cx="88451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920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Весёлые чиж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583" y="0"/>
            <a:ext cx="88451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9604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Весёлые чиж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583" y="0"/>
            <a:ext cx="88451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571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Весёлые чиж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099" y="0"/>
            <a:ext cx="88451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626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Весёлые чиж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494" y="0"/>
            <a:ext cx="88451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4574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Весёлые чиж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583" y="0"/>
            <a:ext cx="88451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5074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Весёлые чиж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767" y="0"/>
            <a:ext cx="88451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905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Весёлые чиж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372" y="0"/>
            <a:ext cx="88451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735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Весёлые чиж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7553" y="0"/>
            <a:ext cx="88451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176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Весёлые чиж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341" y="0"/>
            <a:ext cx="88451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819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storage.ufamama.ru/images/cache/rowimages/22167c8c-bb34-497c-a9a9-0811ec55f3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19181">
            <a:off x="420101" y="1886628"/>
            <a:ext cx="2701082" cy="3738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270457" y="310075"/>
            <a:ext cx="11578106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 произведениями какого раздела учебника мы знакомимся на уроках? 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81070"/>
            <a:ext cx="1972833" cy="2685245"/>
          </a:xfrm>
          <a:prstGeom prst="rect">
            <a:avLst/>
          </a:prstGeom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270457" y="310075"/>
            <a:ext cx="11578106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произведения мы уже прочитали?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028" name="Picture 4" descr="http://stopmachine.ru/fotografii/murzilka-detskiy-jurnal-101435-larg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7991">
            <a:off x="2754329" y="2708378"/>
            <a:ext cx="2754689" cy="3794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beriknigi.ru/wp-content/uploads/2015/09/75vZ4BSEFWU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7090" y="1777282"/>
            <a:ext cx="2264820" cy="308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4geo.ru/images/personal-pages-share/1165243364/gallery/1397385367_orig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5" t="5462" r="1550"/>
          <a:stretch/>
        </p:blipFill>
        <p:spPr bwMode="auto">
          <a:xfrm rot="20838748">
            <a:off x="7796337" y="2997253"/>
            <a:ext cx="2508403" cy="3599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563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Весёлые чиж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8008" y="0"/>
            <a:ext cx="88451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825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Весёлые чиж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281" y="0"/>
            <a:ext cx="88451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4487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Весёлые чиж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857" y="0"/>
            <a:ext cx="88451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934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Весёлые чиж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100" y="0"/>
            <a:ext cx="88451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8080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Весёлые чиж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099" y="0"/>
            <a:ext cx="88451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721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Весёлые чиж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615" y="0"/>
            <a:ext cx="88451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849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Весёлые чиж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767" y="0"/>
            <a:ext cx="88451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8001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Весёлые чиж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525" y="0"/>
            <a:ext cx="88451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2986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Весёлые чиж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373" y="0"/>
            <a:ext cx="88451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081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Весёлые чиж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403" y="0"/>
            <a:ext cx="88451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677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309094" y="181279"/>
            <a:ext cx="11397802" cy="707363"/>
          </a:xfrm>
          <a:prstGeom prst="wedgeRoundRectCallout">
            <a:avLst>
              <a:gd name="adj1" fmla="val 3940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000" dirty="0" smtClean="0">
                <a:solidFill>
                  <a:schemeClr val="tx1"/>
                </a:solidFill>
              </a:rPr>
              <a:t>Авторы, с чьими произведениями мы сегодня познакомимся.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0226" y="888642"/>
            <a:ext cx="1972833" cy="268524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-216222" y="5572077"/>
            <a:ext cx="64780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Даниил Иванович </a:t>
            </a:r>
          </a:p>
          <a:p>
            <a:pPr algn="ctr"/>
            <a:r>
              <a:rPr lang="ru-RU" sz="32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Ювачёв</a:t>
            </a:r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(Хармс)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http://loveread.me/img/photo_books/47332/i_1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290" y="1217053"/>
            <a:ext cx="2755051" cy="40266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323411" y="5593361"/>
            <a:ext cx="64780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Самуил Яковлевич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Маршак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2" name="Picture 4" descr="https://pbs.twimg.com/media/CJDJedyUsAQ773Q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851" y="1217054"/>
            <a:ext cx="2601192" cy="4026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618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Весёлые чиж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5130" y="0"/>
            <a:ext cx="88451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9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Весёлые чиж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341" y="-38637"/>
            <a:ext cx="8894954" cy="689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230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Весёлые чиж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556" y="0"/>
            <a:ext cx="88451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3682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Весёлые чиж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705" y="0"/>
            <a:ext cx="88451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825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Весёлые чиж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524" y="0"/>
            <a:ext cx="88451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7176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Весёлые чиж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7553" y="0"/>
            <a:ext cx="88451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258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Весёлые чиж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857" y="0"/>
            <a:ext cx="88451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854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Весёлые чиж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646" y="0"/>
            <a:ext cx="88451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258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Весёлые чиж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2251" y="0"/>
            <a:ext cx="88451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597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88889" y="193719"/>
            <a:ext cx="11440734" cy="72068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Кому поэты посвятили стихотворение?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5280" y="1294327"/>
            <a:ext cx="1972833" cy="2685245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188889" y="193719"/>
            <a:ext cx="11440734" cy="72068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Почему они сравнили детей и чижей?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188889" y="193719"/>
            <a:ext cx="11440734" cy="72068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Найдите слова, которые помогают услышать чижей.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9938" name="Picture 2" descr="http://img-fotki.yandex.ru/get/5/tapirr.180/0_329ac_631f9d48_ori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334" y="1294327"/>
            <a:ext cx="8057219" cy="51451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188889" y="193719"/>
            <a:ext cx="11440734" cy="72068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стихотворение выразительно.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432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37793" t="25836" r="36472" b="20643"/>
          <a:stretch/>
        </p:blipFill>
        <p:spPr>
          <a:xfrm>
            <a:off x="7143421" y="1170039"/>
            <a:ext cx="4772500" cy="558015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988875" y="1138810"/>
            <a:ext cx="3275587" cy="33301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Скругленная прямоугольная выноска 48"/>
          <p:cNvSpPr/>
          <p:nvPr/>
        </p:nvSpPr>
        <p:spPr>
          <a:xfrm>
            <a:off x="214647" y="270993"/>
            <a:ext cx="11546728" cy="643408"/>
          </a:xfrm>
          <a:prstGeom prst="wedgeRoundRectCallout">
            <a:avLst>
              <a:gd name="adj1" fmla="val 33789"/>
              <a:gd name="adj2" fmla="val 11620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Послушайте стихотворение «Вы знаете?».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273" y="1394822"/>
            <a:ext cx="2572595" cy="2488754"/>
          </a:xfrm>
          <a:prstGeom prst="rect">
            <a:avLst/>
          </a:prstGeom>
        </p:spPr>
      </p:pic>
      <p:sp>
        <p:nvSpPr>
          <p:cNvPr id="17" name="Скругленная прямоугольная выноска 16"/>
          <p:cNvSpPr/>
          <p:nvPr/>
        </p:nvSpPr>
        <p:spPr>
          <a:xfrm>
            <a:off x="214647" y="270993"/>
            <a:ext cx="11546728" cy="643408"/>
          </a:xfrm>
          <a:prstGeom prst="wedgeRoundRectCallout">
            <a:avLst>
              <a:gd name="adj1" fmla="val 33789"/>
              <a:gd name="adj2" fmla="val 11620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Какое впечатление произвело на вас стихотворение?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>
            <a:off x="214647" y="270993"/>
            <a:ext cx="11546728" cy="643408"/>
          </a:xfrm>
          <a:prstGeom prst="wedgeRoundRectCallout">
            <a:avLst>
              <a:gd name="adj1" fmla="val 33789"/>
              <a:gd name="adj2" fmla="val 11620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можно назвать это стихотворение?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2" name="Скругленная прямоугольная выноска 21"/>
          <p:cNvSpPr/>
          <p:nvPr/>
        </p:nvSpPr>
        <p:spPr>
          <a:xfrm>
            <a:off x="214647" y="270993"/>
            <a:ext cx="11546728" cy="643408"/>
          </a:xfrm>
          <a:prstGeom prst="wedgeRoundRectCallout">
            <a:avLst>
              <a:gd name="adj1" fmla="val 33789"/>
              <a:gd name="adj2" fmla="val 11620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Можно ли сказать, что это стихотворение - небылица?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3" name="Скругленная прямоугольная выноска 22"/>
          <p:cNvSpPr/>
          <p:nvPr/>
        </p:nvSpPr>
        <p:spPr>
          <a:xfrm>
            <a:off x="214647" y="270993"/>
            <a:ext cx="11546728" cy="643408"/>
          </a:xfrm>
          <a:prstGeom prst="wedgeRoundRectCallout">
            <a:avLst>
              <a:gd name="adj1" fmla="val 33789"/>
              <a:gd name="adj2" fmla="val 11620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Найдите строчки к каждой иллюстрации.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4" name="Скругленная прямоугольная выноска 23"/>
          <p:cNvSpPr/>
          <p:nvPr/>
        </p:nvSpPr>
        <p:spPr>
          <a:xfrm>
            <a:off x="214647" y="270993"/>
            <a:ext cx="11546728" cy="643408"/>
          </a:xfrm>
          <a:prstGeom prst="wedgeRoundRectCallout">
            <a:avLst>
              <a:gd name="adj1" fmla="val 33789"/>
              <a:gd name="adj2" fmla="val 11620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Прочитаем стихотворение по ролям.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52046" t="14921" r="34591" b="17649"/>
          <a:stretch/>
        </p:blipFill>
        <p:spPr>
          <a:xfrm>
            <a:off x="214647" y="1107583"/>
            <a:ext cx="1987640" cy="56390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l="31754" t="15801" r="57160" b="9727"/>
          <a:stretch/>
        </p:blipFill>
        <p:spPr>
          <a:xfrm>
            <a:off x="2346572" y="1107583"/>
            <a:ext cx="1493072" cy="563900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/>
          <a:srcRect l="51155" t="15978" r="33997" b="7789"/>
          <a:stretch/>
        </p:blipFill>
        <p:spPr>
          <a:xfrm>
            <a:off x="4001123" y="1138810"/>
            <a:ext cx="1931832" cy="55765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/>
          <a:srcRect l="33734" t="20378" r="57061" b="6910"/>
          <a:stretch/>
        </p:blipFill>
        <p:spPr>
          <a:xfrm>
            <a:off x="6094434" y="1171839"/>
            <a:ext cx="1255738" cy="5576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731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2" grpId="0" animBg="1"/>
      <p:bldP spid="23" grpId="0" animBg="1"/>
      <p:bldP spid="2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1262077" y="3303430"/>
            <a:ext cx="2249510" cy="309093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4665" y="528034"/>
            <a:ext cx="9691353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Уч. с. 165-173 </a:t>
            </a:r>
            <a:r>
              <a:rPr lang="ru-RU" sz="6600" dirty="0" err="1" smtClean="0"/>
              <a:t>выр.чт</a:t>
            </a:r>
            <a:r>
              <a:rPr lang="ru-RU" sz="6600" dirty="0" smtClean="0"/>
              <a:t>., </a:t>
            </a:r>
            <a:r>
              <a:rPr lang="ru-RU" sz="6600" dirty="0" err="1" smtClean="0"/>
              <a:t>илл</a:t>
            </a:r>
            <a:r>
              <a:rPr lang="ru-RU" sz="6600" dirty="0" smtClean="0"/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4947007" y="3435536"/>
            <a:ext cx="2366671" cy="325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9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527" y="4043965"/>
            <a:ext cx="1972833" cy="2685245"/>
          </a:xfrm>
          <a:prstGeom prst="rect">
            <a:avLst/>
          </a:prstGeom>
        </p:spPr>
      </p:pic>
      <p:pic>
        <p:nvPicPr>
          <p:cNvPr id="5" name="Рисунок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51651" y="4043964"/>
            <a:ext cx="1701442" cy="26852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831" y="4043965"/>
            <a:ext cx="1756386" cy="26852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384" y="4043964"/>
            <a:ext cx="2629302" cy="2685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22" y="3420076"/>
            <a:ext cx="2114762" cy="33091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625" y="825407"/>
            <a:ext cx="2660842" cy="25946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113" y="747554"/>
            <a:ext cx="2807310" cy="26725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316" y="931322"/>
            <a:ext cx="2572595" cy="24887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656770" y="329146"/>
            <a:ext cx="2249510" cy="309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46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14647" y="270992"/>
            <a:ext cx="11546728" cy="1029773"/>
          </a:xfrm>
          <a:prstGeom prst="wedgeRoundRectCallout">
            <a:avLst>
              <a:gd name="adj1" fmla="val 33789"/>
              <a:gd name="adj2" fmla="val 11620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название ещё одного стихотворения.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Его авторы - Д.И. Хармс и С.Я. Маршак.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8558" y="1300765"/>
            <a:ext cx="1756386" cy="2685244"/>
          </a:xfrm>
          <a:prstGeom prst="rect">
            <a:avLst/>
          </a:prstGeom>
        </p:spPr>
      </p:pic>
      <p:pic>
        <p:nvPicPr>
          <p:cNvPr id="3074" name="Picture 2" descr="http://img-fotki.yandex.ru/get/6005/136191046.21/0_6526e_cf6885a0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532" y="1474631"/>
            <a:ext cx="4042938" cy="5277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3738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ая прямоугольная выноска 11"/>
          <p:cNvSpPr/>
          <p:nvPr/>
        </p:nvSpPr>
        <p:spPr>
          <a:xfrm>
            <a:off x="188889" y="193719"/>
            <a:ext cx="11440734" cy="72068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Узнаем значения некоторых слов.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19896"/>
            <a:ext cx="1972833" cy="26852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8889" y="1114629"/>
            <a:ext cx="94273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Судомойка </a:t>
            </a:r>
            <a:r>
              <a:rPr lang="ru-RU" sz="3200" dirty="0" smtClean="0"/>
              <a:t>- женщина, которая моет посуду.</a:t>
            </a:r>
          </a:p>
          <a:p>
            <a:r>
              <a:rPr lang="ru-RU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Кухарка </a:t>
            </a:r>
            <a:r>
              <a:rPr lang="ru-RU" sz="3200" dirty="0" smtClean="0"/>
              <a:t>- </a:t>
            </a:r>
            <a:r>
              <a:rPr lang="ru-RU" sz="3200" dirty="0" smtClean="0">
                <a:cs typeface="Arial" panose="020B0604020202020204" pitchFamily="34" charset="0"/>
              </a:rPr>
              <a:t>женщина, которая готовит еду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посылках </a:t>
            </a:r>
            <a:r>
              <a:rPr lang="ru-RU" sz="3200" dirty="0" smtClean="0"/>
              <a:t>- тот, кто приносит необходимые вещи.</a:t>
            </a:r>
          </a:p>
        </p:txBody>
      </p:sp>
      <p:pic>
        <p:nvPicPr>
          <p:cNvPr id="4098" name="Picture 2" descr="http://bigslide.ru/images/7/6922/960/img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929" y="2684289"/>
            <a:ext cx="5565820" cy="4174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334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ая прямоугольная выноска 11"/>
          <p:cNvSpPr/>
          <p:nvPr/>
        </p:nvSpPr>
        <p:spPr>
          <a:xfrm>
            <a:off x="188889" y="193719"/>
            <a:ext cx="11440734" cy="72068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Узнаем значения некоторых слов.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19896"/>
            <a:ext cx="1972833" cy="26852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8889" y="1114629"/>
            <a:ext cx="942733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Кочерёжка </a:t>
            </a:r>
            <a:r>
              <a:rPr lang="ru-RU" sz="3200" dirty="0"/>
              <a:t>-  </a:t>
            </a:r>
            <a:r>
              <a:rPr lang="ru-RU" sz="3200" dirty="0" smtClean="0"/>
              <a:t>кочерга, </a:t>
            </a:r>
            <a:r>
              <a:rPr lang="ru-RU" sz="3200" dirty="0"/>
              <a:t>ж</a:t>
            </a:r>
            <a:r>
              <a:rPr lang="ru-RU" sz="3200" dirty="0" smtClean="0"/>
              <a:t>елезный </a:t>
            </a:r>
            <a:r>
              <a:rPr lang="ru-RU" sz="3200" dirty="0"/>
              <a:t>прут с загнутым концом для перемешивания </a:t>
            </a:r>
            <a:r>
              <a:rPr lang="ru-RU" sz="3200" dirty="0" smtClean="0"/>
              <a:t>угля в </a:t>
            </a:r>
            <a:r>
              <a:rPr lang="ru-RU" sz="3200" dirty="0"/>
              <a:t>печи</a:t>
            </a:r>
            <a:r>
              <a:rPr lang="ru-RU" sz="3200" dirty="0" smtClean="0"/>
              <a:t>.</a:t>
            </a:r>
          </a:p>
          <a:p>
            <a:r>
              <a:rPr lang="ru-RU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Коромысло </a:t>
            </a:r>
            <a:r>
              <a:rPr lang="ru-RU" sz="3200" dirty="0" smtClean="0"/>
              <a:t>- </a:t>
            </a:r>
            <a:r>
              <a:rPr lang="ru-RU" sz="3200" dirty="0" smtClean="0">
                <a:cs typeface="Arial" panose="020B0604020202020204" pitchFamily="34" charset="0"/>
              </a:rPr>
              <a:t>деревянная </a:t>
            </a:r>
            <a:r>
              <a:rPr lang="ru-RU" sz="3200" dirty="0">
                <a:cs typeface="Arial" panose="020B0604020202020204" pitchFamily="34" charset="0"/>
              </a:rPr>
              <a:t>дуга с </a:t>
            </a:r>
            <a:r>
              <a:rPr lang="ru-RU" sz="3200" dirty="0" smtClean="0">
                <a:cs typeface="Arial" panose="020B0604020202020204" pitchFamily="34" charset="0"/>
              </a:rPr>
              <a:t>крючками </a:t>
            </a:r>
            <a:r>
              <a:rPr lang="ru-RU" sz="3200" dirty="0">
                <a:cs typeface="Arial" panose="020B0604020202020204" pitchFamily="34" charset="0"/>
              </a:rPr>
              <a:t>на концах для ношения на плечах ведер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Решето </a:t>
            </a:r>
            <a:r>
              <a:rPr lang="ru-RU" sz="3200" dirty="0"/>
              <a:t>- натянутая на широкий обруч частая сетка для просеивания чего-нибудь.</a:t>
            </a:r>
            <a:endParaRPr lang="ru-RU" sz="3200" dirty="0" smtClean="0"/>
          </a:p>
        </p:txBody>
      </p:sp>
      <p:pic>
        <p:nvPicPr>
          <p:cNvPr id="5122" name="Picture 2" descr="http://vse-pechi.ru/upload/iblock/042/0420951e8f3ef92d248f4269ee37cb69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879" y="4361846"/>
            <a:ext cx="3785360" cy="2377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shkola9-2012.ucoz.ru/_nw/2/84800060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271" y="3675898"/>
            <a:ext cx="2977385" cy="3063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s5.postimg.org/4ob77yudz/wood_flour_siev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535" y="4426498"/>
            <a:ext cx="3810000" cy="2247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356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ая прямоугольная выноска 11"/>
          <p:cNvSpPr/>
          <p:nvPr/>
        </p:nvSpPr>
        <p:spPr>
          <a:xfrm>
            <a:off x="188889" y="193719"/>
            <a:ext cx="11440734" cy="72068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Узнаем значения некоторых слов.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101798"/>
            <a:ext cx="1972833" cy="26852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8889" y="1232498"/>
            <a:ext cx="102687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Цимбалы </a:t>
            </a:r>
            <a:r>
              <a:rPr lang="ru-RU" sz="3200" dirty="0" smtClean="0"/>
              <a:t>-  музыкальный инструмент в виде ящика со струнами, по которым ударяют деревянным молоточком.</a:t>
            </a:r>
          </a:p>
          <a:p>
            <a:r>
              <a:rPr lang="ru-RU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Тромбон </a:t>
            </a:r>
            <a:r>
              <a:rPr lang="ru-RU" sz="3200" dirty="0" smtClean="0"/>
              <a:t>- </a:t>
            </a:r>
            <a:r>
              <a:rPr lang="ru-RU" sz="3200" dirty="0">
                <a:cs typeface="Arial" panose="020B0604020202020204" pitchFamily="34" charset="0"/>
              </a:rPr>
              <a:t>медная музыкальная труба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Гребёнка </a:t>
            </a:r>
            <a:r>
              <a:rPr lang="ru-RU" sz="3200" dirty="0"/>
              <a:t>- </a:t>
            </a:r>
            <a:r>
              <a:rPr lang="ru-RU" sz="3200" dirty="0" smtClean="0"/>
              <a:t>продолговатая </a:t>
            </a:r>
            <a:r>
              <a:rPr lang="ru-RU" sz="3200" dirty="0"/>
              <a:t>пластинка </a:t>
            </a:r>
            <a:r>
              <a:rPr lang="ru-RU" sz="3200" dirty="0" smtClean="0"/>
              <a:t>с зубчиками с </a:t>
            </a:r>
            <a:r>
              <a:rPr lang="ru-RU" sz="3200" dirty="0"/>
              <a:t>одной стороны, служащая для расчесывания волос.</a:t>
            </a:r>
            <a:endParaRPr lang="ru-RU" sz="3200" dirty="0" smtClean="0"/>
          </a:p>
        </p:txBody>
      </p:sp>
      <p:pic>
        <p:nvPicPr>
          <p:cNvPr id="6146" name="Picture 2" descr="http://2.bp.blogspot.com/-B-2wYj89wHM/TsLl-vNNeGI/AAAAAAAAAEI/7gb9YXHjXLY/s1600/%25D1%2586%25D1%258B%25D0%25BC%25D0%25B1%25D0%25B0%25D0%25BB%25D1%258B+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94" y="3787043"/>
            <a:ext cx="4094609" cy="30709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vmestesmamoy.ru/sites/default/files/trombon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003" y="3787043"/>
            <a:ext cx="5715000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www.hairboutique.com/blogs_p/wp-content/uploads/2011/03/woodencomb_200h-1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6612" y="3778775"/>
            <a:ext cx="279082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2265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ая прямоугольная выноска 11"/>
          <p:cNvSpPr/>
          <p:nvPr/>
        </p:nvSpPr>
        <p:spPr>
          <a:xfrm>
            <a:off x="188889" y="193719"/>
            <a:ext cx="11440734" cy="72068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Узнаем значения некоторых слов.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5280" y="1294327"/>
            <a:ext cx="1972833" cy="26852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8889" y="1114629"/>
            <a:ext cx="942733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Таратайка </a:t>
            </a:r>
            <a:r>
              <a:rPr lang="ru-RU" sz="3200" dirty="0" smtClean="0"/>
              <a:t>-  двухколёсная повозка.</a:t>
            </a:r>
          </a:p>
          <a:p>
            <a:r>
              <a:rPr lang="ru-RU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Запятки </a:t>
            </a:r>
            <a:r>
              <a:rPr lang="ru-RU" sz="3200" dirty="0" smtClean="0"/>
              <a:t>- </a:t>
            </a:r>
            <a:r>
              <a:rPr lang="ru-RU" sz="3200" dirty="0" smtClean="0">
                <a:cs typeface="Arial" panose="020B0604020202020204" pitchFamily="34" charset="0"/>
              </a:rPr>
              <a:t>место для слуги позади кареты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Оглобля </a:t>
            </a:r>
            <a:r>
              <a:rPr lang="ru-RU" sz="3200" dirty="0" smtClean="0"/>
              <a:t>- длинная деревянная жердь (палка), часть упряжки лошади.</a:t>
            </a:r>
          </a:p>
        </p:txBody>
      </p:sp>
      <p:pic>
        <p:nvPicPr>
          <p:cNvPr id="7170" name="Picture 2" descr="http://www.slovakiatrade.sk/pic/pic_velke/gi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799268"/>
            <a:ext cx="3542129" cy="3058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cs8.pikabu.ru/images/big_size_comm/2016-04_2/146017675012929991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7723" y="2550822"/>
            <a:ext cx="4286250" cy="2857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pp.vk.me/c636926/v636926992/4647c/Uh5baCvpAB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6181" y="3979572"/>
            <a:ext cx="5117205" cy="28784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837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1562</TotalTime>
  <Words>315</Words>
  <Application>Microsoft Office PowerPoint</Application>
  <PresentationFormat>Широкоэкранный</PresentationFormat>
  <Paragraphs>43</Paragraphs>
  <Slides>42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964</cp:revision>
  <dcterms:created xsi:type="dcterms:W3CDTF">2017-07-16T12:55:52Z</dcterms:created>
  <dcterms:modified xsi:type="dcterms:W3CDTF">2017-12-03T09:34:38Z</dcterms:modified>
</cp:coreProperties>
</file>