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76" r:id="rId4"/>
    <p:sldId id="365" r:id="rId5"/>
    <p:sldId id="366" r:id="rId6"/>
    <p:sldId id="367" r:id="rId7"/>
    <p:sldId id="368" r:id="rId8"/>
    <p:sldId id="369" r:id="rId9"/>
    <p:sldId id="274" r:id="rId10"/>
    <p:sldId id="275" r:id="rId11"/>
    <p:sldId id="25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7" y="296215"/>
            <a:ext cx="900233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160-164 </a:t>
            </a:r>
            <a:r>
              <a:rPr lang="ru-RU" sz="6600" dirty="0" err="1" smtClean="0"/>
              <a:t>выр.чт</a:t>
            </a:r>
            <a:r>
              <a:rPr lang="ru-RU" sz="6600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676" t="15625" r="28752" b="7087"/>
          <a:stretch/>
        </p:blipFill>
        <p:spPr>
          <a:xfrm>
            <a:off x="2640169" y="0"/>
            <a:ext cx="6413328" cy="6703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начинаем знакомиться с новым разделом учебника. Найдите его. Как он называется?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606" t="30766" r="26674" b="10079"/>
          <a:stretch/>
        </p:blipFill>
        <p:spPr>
          <a:xfrm>
            <a:off x="592428" y="1690951"/>
            <a:ext cx="6954591" cy="4950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://spkorzina.ru/files/008/00876005ffed999d9b84de90c0dbf3d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0E5E8"/>
              </a:clrFrom>
              <a:clrTo>
                <a:srgbClr val="E0E5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9251"/>
            <a:ext cx="7906600" cy="53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детские журналы вы знаете?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8" name="Скругленная прямоугольная выноска 47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Какой журнал ваш самый любимый?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вам нравится читать журналы?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отличается журнал от книги?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862" y="1431668"/>
            <a:ext cx="1972833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744" t="21963" r="33898" b="5502"/>
          <a:stretch/>
        </p:blipFill>
        <p:spPr>
          <a:xfrm>
            <a:off x="6582424" y="0"/>
            <a:ext cx="5609576" cy="6858000"/>
          </a:xfrm>
          <a:prstGeom prst="rect">
            <a:avLst/>
          </a:prstGeom>
        </p:spPr>
      </p:pic>
      <p:pic>
        <p:nvPicPr>
          <p:cNvPr id="8194" name="Picture 2" descr="http://nlampa.ru/wp-content/uploads/2014/11/123894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9940">
            <a:off x="528832" y="392768"/>
            <a:ext cx="2959177" cy="394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ethnospb.ru/photo/people/b7975607db4062f197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2653">
            <a:off x="2788254" y="2633406"/>
            <a:ext cx="2897282" cy="379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39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665" t="22843" r="34393" b="12544"/>
          <a:stretch/>
        </p:blipFill>
        <p:spPr>
          <a:xfrm>
            <a:off x="450760" y="257577"/>
            <a:ext cx="6218567" cy="64651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87" y="3103808"/>
            <a:ext cx="3700794" cy="352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3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Даниил Ювачев, ок. 1913 г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09" y="182668"/>
            <a:ext cx="3219450" cy="4543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Даниил Хармс. Автопортрет, 12 марта 1924 г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745" y="182668"/>
            <a:ext cx="3863660" cy="6404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0762" y="5280339"/>
            <a:ext cx="659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Даниил Иванович </a:t>
            </a:r>
          </a:p>
          <a:p>
            <a:pPr algn="ctr"/>
            <a:r>
              <a:rPr lang="ru-RU" sz="3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Ювачёв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(Хармс)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096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ая прямоугольная выноска 48"/>
          <p:cNvSpPr/>
          <p:nvPr/>
        </p:nvSpPr>
        <p:spPr>
          <a:xfrm>
            <a:off x="214647" y="219477"/>
            <a:ext cx="11546728" cy="643408"/>
          </a:xfrm>
          <a:prstGeom prst="wedgeRoundRectCallout">
            <a:avLst>
              <a:gd name="adj1" fmla="val 33231"/>
              <a:gd name="adj2" fmla="val 96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 «Игра».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80" y="1275009"/>
            <a:ext cx="2572595" cy="2488754"/>
          </a:xfrm>
          <a:prstGeom prst="rect">
            <a:avLst/>
          </a:prstGeom>
        </p:spPr>
      </p:pic>
      <p:pic>
        <p:nvPicPr>
          <p:cNvPr id="10242" name="Picture 2" descr="http://0li.ru/Harms_files/i_0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6" y="862885"/>
            <a:ext cx="2407322" cy="597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0li.ru/Harms_files/i_02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974" y="986273"/>
            <a:ext cx="4218949" cy="286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0li.ru/Harms_files/i_02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509" y="3763763"/>
            <a:ext cx="3900576" cy="282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0li.ru/Harms_files/i_02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859" y="3524250"/>
            <a:ext cx="5238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214647" y="219477"/>
            <a:ext cx="11546728" cy="643408"/>
          </a:xfrm>
          <a:prstGeom prst="wedgeRoundRectCallout">
            <a:avLst>
              <a:gd name="adj1" fmla="val 33231"/>
              <a:gd name="adj2" fmla="val 96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220790" y="222573"/>
            <a:ext cx="11546728" cy="643408"/>
          </a:xfrm>
          <a:prstGeom prst="wedgeRoundRectCallout">
            <a:avLst>
              <a:gd name="adj1" fmla="val 33231"/>
              <a:gd name="adj2" fmla="val 96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играл, во что и как?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26933" y="224476"/>
            <a:ext cx="11546728" cy="643408"/>
          </a:xfrm>
          <a:prstGeom prst="wedgeRoundRectCallout">
            <a:avLst>
              <a:gd name="adj1" fmla="val 33231"/>
              <a:gd name="adj2" fmla="val 96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А вы так играете?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26933" y="213380"/>
            <a:ext cx="11546728" cy="643408"/>
          </a:xfrm>
          <a:prstGeom prst="wedgeRoundRectCallout">
            <a:avLst>
              <a:gd name="adj1" fmla="val 33231"/>
              <a:gd name="adj2" fmla="val 96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Зачем автор всё время повторяет отрывки текста?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26933" y="224356"/>
            <a:ext cx="11546728" cy="643408"/>
          </a:xfrm>
          <a:prstGeom prst="wedgeRoundRectCallout">
            <a:avLst>
              <a:gd name="adj1" fmla="val 33231"/>
              <a:gd name="adj2" fmla="val 96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почти каждое слово записано с новой строки?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15240" y="219357"/>
            <a:ext cx="11546728" cy="643408"/>
          </a:xfrm>
          <a:prstGeom prst="wedgeRoundRectCallout">
            <a:avLst>
              <a:gd name="adj1" fmla="val 33231"/>
              <a:gd name="adj2" fmla="val 96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нужно читать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32483" y="221169"/>
            <a:ext cx="11546728" cy="643408"/>
          </a:xfrm>
          <a:prstGeom prst="wedgeRoundRectCallout">
            <a:avLst>
              <a:gd name="adj1" fmla="val 33231"/>
              <a:gd name="adj2" fmla="val 9618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в быстром темпе.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73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146</Words>
  <Application>Microsoft Office PowerPoint</Application>
  <PresentationFormat>Широкоэкранный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915</cp:revision>
  <dcterms:created xsi:type="dcterms:W3CDTF">2017-07-16T12:55:52Z</dcterms:created>
  <dcterms:modified xsi:type="dcterms:W3CDTF">2017-12-03T09:25:58Z</dcterms:modified>
</cp:coreProperties>
</file>