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15" r:id="rId3"/>
    <p:sldId id="476" r:id="rId4"/>
    <p:sldId id="310" r:id="rId5"/>
    <p:sldId id="299" r:id="rId6"/>
    <p:sldId id="353" r:id="rId7"/>
    <p:sldId id="477" r:id="rId8"/>
    <p:sldId id="482" r:id="rId9"/>
    <p:sldId id="478" r:id="rId10"/>
    <p:sldId id="483" r:id="rId11"/>
    <p:sldId id="479" r:id="rId12"/>
    <p:sldId id="484" r:id="rId13"/>
    <p:sldId id="480" r:id="rId14"/>
    <p:sldId id="485" r:id="rId15"/>
    <p:sldId id="486" r:id="rId16"/>
    <p:sldId id="487" r:id="rId17"/>
    <p:sldId id="488" r:id="rId18"/>
    <p:sldId id="447" r:id="rId19"/>
    <p:sldId id="489" r:id="rId20"/>
    <p:sldId id="491" r:id="rId21"/>
    <p:sldId id="490" r:id="rId22"/>
    <p:sldId id="406" r:id="rId23"/>
    <p:sldId id="285" r:id="rId24"/>
    <p:sldId id="28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B050"/>
    <a:srgbClr val="AFDC7E"/>
    <a:srgbClr val="FFFFFF"/>
    <a:srgbClr val="FF0000"/>
    <a:srgbClr val="EEEED1"/>
    <a:srgbClr val="EC675A"/>
    <a:srgbClr val="EA65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126" autoAdjust="0"/>
  </p:normalViewPr>
  <p:slideViewPr>
    <p:cSldViewPr snapToGrid="0">
      <p:cViewPr varScale="1">
        <p:scale>
          <a:sx n="67" d="100"/>
          <a:sy n="67" d="100"/>
        </p:scale>
        <p:origin x="8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13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№2) на стр. 85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793" t="23242" r="31185" b="37695"/>
          <a:stretch/>
        </p:blipFill>
        <p:spPr>
          <a:xfrm>
            <a:off x="1743074" y="1128712"/>
            <a:ext cx="9644063" cy="470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9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082" t="34570" r="11859" b="12304"/>
          <a:stretch/>
        </p:blipFill>
        <p:spPr>
          <a:xfrm>
            <a:off x="0" y="0"/>
            <a:ext cx="9115426" cy="3886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862" t="31445" r="10102" b="21484"/>
          <a:stretch/>
        </p:blipFill>
        <p:spPr>
          <a:xfrm>
            <a:off x="3457574" y="3663451"/>
            <a:ext cx="8734425" cy="3208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6381" y="496550"/>
            <a:ext cx="30146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Растения зимой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9962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№1) на стр. 85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341" t="23047" r="31076" b="9961"/>
          <a:stretch/>
        </p:blipFill>
        <p:spPr>
          <a:xfrm>
            <a:off x="3414713" y="971549"/>
            <a:ext cx="6798516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7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6381" y="496550"/>
            <a:ext cx="30146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Следы животных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619" t="17383" r="26794" b="9180"/>
          <a:stretch/>
        </p:blipFill>
        <p:spPr>
          <a:xfrm>
            <a:off x="445597" y="0"/>
            <a:ext cx="8900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№2) на стр. 86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612" t="22070" r="24927" b="12110"/>
          <a:stretch/>
        </p:blipFill>
        <p:spPr>
          <a:xfrm>
            <a:off x="2743199" y="1014413"/>
            <a:ext cx="7178771" cy="58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2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co13.nevseoboi.com.ua/16/15490/1383736712-3188376-nevseoboi.com.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0024" y="4614863"/>
            <a:ext cx="4614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Животные зимой. Белка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3701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allpapertvs.com/wp-content/uploads/2014/11/bear-in-the-snow-animal-hd-wallpaper-1920x1080-243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14912" y="4786313"/>
            <a:ext cx="4614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Животные зимой. Медведь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290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allpaperscraft.com/image/fox_snow_lie_predator_106016_2048x1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7162" y="157162"/>
            <a:ext cx="4614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Животные зимой. Лиса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0692282" cy="879256"/>
          </a:xfrm>
          <a:prstGeom prst="wedgeRoundRectCallout">
            <a:avLst>
              <a:gd name="adj1" fmla="val -36317"/>
              <a:gd name="adj2" fmla="val 10673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Я слышал, что бывают разные зайцы: беляк и русак. А чем они отличаются?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4580" name="Picture 4" descr="http://wildfrontier.ru/wp-content/uploads/2015/09/Zayats-belyak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202" y="3100388"/>
            <a:ext cx="5157649" cy="3452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://webmandry.com/wp-content/uploads/2015/01/2015_01_981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62" y="3100388"/>
            <a:ext cx="4164725" cy="3375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560493" y="1360239"/>
            <a:ext cx="1218708" cy="182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11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0692282" cy="879256"/>
          </a:xfrm>
          <a:prstGeom prst="wedgeRoundRectCallout">
            <a:avLst>
              <a:gd name="adj1" fmla="val 37176"/>
              <a:gd name="adj2" fmla="val 9373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Послушай вместе с ребятами рассказ из книги «Зелёные страницы» и узнаешь о сходстве и различии зайцев.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7086" y="742289"/>
            <a:ext cx="2554914" cy="34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36900" y="1331664"/>
            <a:ext cx="1218708" cy="182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ozernoe-hunt.ru/imagelib/rusak-ili-belyak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4"/>
          <a:stretch/>
        </p:blipFill>
        <p:spPr bwMode="auto">
          <a:xfrm>
            <a:off x="1481504" y="1435703"/>
            <a:ext cx="7747640" cy="5422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65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206265"/>
              </p:ext>
            </p:extLst>
          </p:nvPr>
        </p:nvGraphicFramePr>
        <p:xfrm>
          <a:off x="1828800" y="285750"/>
          <a:ext cx="8101012" cy="619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0506"/>
                <a:gridCol w="4050506"/>
              </a:tblGrid>
              <a:tr h="71296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Заяц-беляк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Заяц-русак</a:t>
                      </a:r>
                      <a:endParaRPr lang="ru-RU" sz="3600" dirty="0"/>
                    </a:p>
                  </a:txBody>
                  <a:tcPr/>
                </a:tc>
              </a:tr>
              <a:tr h="57715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Сходства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8682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800" dirty="0" smtClean="0"/>
                        <a:t>Зайцы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7213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800" dirty="0" smtClean="0"/>
                        <a:t>Ночные животные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7213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800" dirty="0" smtClean="0"/>
                        <a:t>Роют ямы в сильные морозы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715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Различия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715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Живёт в лесу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Живёт в открытых</a:t>
                      </a:r>
                      <a:r>
                        <a:rPr lang="ru-RU" sz="2800" baseline="0" dirty="0" smtClean="0"/>
                        <a:t> местах</a:t>
                      </a:r>
                      <a:endParaRPr lang="ru-RU" sz="2800" dirty="0"/>
                    </a:p>
                  </a:txBody>
                  <a:tcPr/>
                </a:tc>
              </a:tr>
              <a:tr h="57715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Зимой белеет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Зимо</a:t>
                      </a:r>
                      <a:r>
                        <a:rPr lang="ru-RU" sz="2800" baseline="0" dirty="0" smtClean="0"/>
                        <a:t>й светлеет</a:t>
                      </a:r>
                      <a:endParaRPr lang="ru-RU" sz="2800" dirty="0"/>
                    </a:p>
                  </a:txBody>
                  <a:tcPr/>
                </a:tc>
              </a:tr>
              <a:tr h="57715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Есть веточки деревьев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Есть сухую траву</a:t>
                      </a:r>
                      <a:endParaRPr lang="ru-RU" sz="2800" dirty="0"/>
                    </a:p>
                  </a:txBody>
                  <a:tcPr/>
                </a:tc>
              </a:tr>
              <a:tr h="57715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Отпечатки</a:t>
                      </a:r>
                      <a:r>
                        <a:rPr lang="ru-RU" sz="2800" baseline="0" dirty="0" smtClean="0"/>
                        <a:t> лап шире, прыжки короче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Хитро запутывает свой след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65673" y="3742664"/>
            <a:ext cx="2554914" cy="34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79788" y="4817815"/>
            <a:ext cx="1218708" cy="182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№4 на стр. 86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051" t="24219" r="24927" b="30273"/>
          <a:stretch/>
        </p:blipFill>
        <p:spPr>
          <a:xfrm>
            <a:off x="1478628" y="1103316"/>
            <a:ext cx="10126269" cy="575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133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9400" t="34961" r="24158" b="26562"/>
          <a:stretch/>
        </p:blipFill>
        <p:spPr>
          <a:xfrm>
            <a:off x="1605038" y="1461090"/>
            <a:ext cx="10396462" cy="398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42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05043" y="990612"/>
            <a:ext cx="456082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Куй железо, пока горячо.</a:t>
            </a:r>
            <a:endParaRPr lang="ru-RU" sz="2800" dirty="0"/>
          </a:p>
        </p:txBody>
      </p:sp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42676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623695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Угадайте, о каких профессиях идёт речь в пословицах.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464324" y="1738198"/>
            <a:ext cx="517426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Чтобы рыбку съесть, надо в воду лезть.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790358" y="2910484"/>
            <a:ext cx="517426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Кто пахать не ленится, у того и хлеб родится.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296717" y="5230843"/>
            <a:ext cx="357790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 игла шьёт, а руки.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496907" y="4064332"/>
            <a:ext cx="517426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 бравшись за топор, избы не срубишь.</a:t>
            </a:r>
            <a:endParaRPr lang="ru-RU" sz="2800" dirty="0"/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82534" y="895618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33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74411" y="907783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слово.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130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246" y="1416992"/>
            <a:ext cx="706518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Всё кругом бело-синее,</a:t>
            </a:r>
          </a:p>
          <a:p>
            <a:r>
              <a:rPr lang="ru-RU" sz="4400" dirty="0" smtClean="0"/>
              <a:t>Всё кругом в кружеве теней.</a:t>
            </a:r>
          </a:p>
          <a:p>
            <a:r>
              <a:rPr lang="ru-RU" sz="4000" dirty="0" smtClean="0"/>
              <a:t>А лес укрыт пушистым инеем,</a:t>
            </a:r>
          </a:p>
          <a:p>
            <a:r>
              <a:rPr lang="ru-RU" sz="4000" dirty="0" smtClean="0"/>
              <a:t>Уснул до первых вешних дней.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6976" y="978476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1"/>
            <a:ext cx="11576098" cy="639884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930" t="24414" r="25037" b="37695"/>
          <a:stretch/>
        </p:blipFill>
        <p:spPr>
          <a:xfrm>
            <a:off x="2043112" y="1285876"/>
            <a:ext cx="9615487" cy="465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-328613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7162" y="-19593"/>
            <a:ext cx="47323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Неживая природа зимой</a:t>
            </a:r>
          </a:p>
          <a:p>
            <a:r>
              <a:rPr lang="ru-RU" sz="3200" dirty="0" smtClean="0"/>
              <a:t>1. Уч. с. 130-131 прочитать, пересказать.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84 №</a:t>
            </a:r>
            <a:r>
              <a:rPr lang="ru-RU" sz="3200" dirty="0" smtClean="0"/>
              <a:t>1</a:t>
            </a:r>
            <a:endParaRPr lang="ru-RU" sz="32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10278" y="239610"/>
            <a:ext cx="4425904" cy="488724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Поработаем в парах.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161" y="2129984"/>
            <a:ext cx="34861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Снежинки</a:t>
            </a:r>
          </a:p>
          <a:p>
            <a:r>
              <a:rPr lang="ru-RU" sz="3200" dirty="0" smtClean="0"/>
              <a:t>1. Текст прочитать, пересказать.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85 №</a:t>
            </a:r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51605" y="4192087"/>
            <a:ext cx="3486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Растения зимой</a:t>
            </a:r>
          </a:p>
          <a:p>
            <a:r>
              <a:rPr lang="ru-RU" sz="3200" dirty="0" smtClean="0"/>
              <a:t>1. Уч. с. 132 №1, 2.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85 №</a:t>
            </a:r>
            <a:r>
              <a:rPr lang="ru-RU" sz="3200" dirty="0" smtClean="0"/>
              <a:t>1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537757" y="1661435"/>
            <a:ext cx="34523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Следы животных</a:t>
            </a:r>
          </a:p>
          <a:p>
            <a:r>
              <a:rPr lang="ru-RU" sz="3200" dirty="0" smtClean="0"/>
              <a:t>1. Уч. с. 132-133 №3.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86 №</a:t>
            </a:r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449975" y="3811012"/>
            <a:ext cx="35287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Животные зимой. Белка</a:t>
            </a:r>
          </a:p>
          <a:p>
            <a:r>
              <a:rPr lang="ru-RU" sz="3200" dirty="0" smtClean="0"/>
              <a:t>1. Текст прочитать, пересказать.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87 (рисунок белки)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6885104" y="1973325"/>
            <a:ext cx="5306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Животные зимой. Медведь</a:t>
            </a:r>
          </a:p>
          <a:p>
            <a:r>
              <a:rPr lang="ru-RU" sz="3200" dirty="0" smtClean="0"/>
              <a:t>1. Текст прочитать, пересказать.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87 (рисунок медведя)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7073989" y="4661883"/>
            <a:ext cx="49894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Животные зимой. Лиса</a:t>
            </a:r>
          </a:p>
          <a:p>
            <a:r>
              <a:rPr lang="ru-RU" sz="3200" dirty="0" smtClean="0"/>
              <a:t>1. Текст прочитать, пересказать.</a:t>
            </a:r>
          </a:p>
          <a:p>
            <a:r>
              <a:rPr lang="ru-RU" sz="3200" dirty="0" smtClean="0"/>
              <a:t>2. </a:t>
            </a:r>
            <a:r>
              <a:rPr lang="ru-RU" sz="3200" dirty="0" smtClean="0"/>
              <a:t>ТПО с</a:t>
            </a:r>
            <a:r>
              <a:rPr lang="ru-RU" sz="3200" dirty="0" smtClean="0"/>
              <a:t>. 87 (рисунок лисы)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radionetplus.ru/uploads/posts/2016-01/1452779098_zimnie-oboi-na-rabochiy-stol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4106" y="0"/>
            <a:ext cx="7443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Неживая природа зимой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1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№1) на стр. 84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161" t="37305" r="25366" b="41211"/>
          <a:stretch/>
        </p:blipFill>
        <p:spPr>
          <a:xfrm>
            <a:off x="1478627" y="1436047"/>
            <a:ext cx="10599131" cy="287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9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rakursvl.ru/wp-content/uploads/2016/11/snowfla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43951" y="242887"/>
            <a:ext cx="40171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Снежинки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68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</TotalTime>
  <Words>472</Words>
  <Application>Microsoft Office PowerPoint</Application>
  <PresentationFormat>Широкоэкранный</PresentationFormat>
  <Paragraphs>76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1169</cp:revision>
  <dcterms:created xsi:type="dcterms:W3CDTF">2017-07-25T14:36:55Z</dcterms:created>
  <dcterms:modified xsi:type="dcterms:W3CDTF">2017-12-24T14:56:57Z</dcterms:modified>
</cp:coreProperties>
</file>