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315" r:id="rId3"/>
    <p:sldId id="455" r:id="rId4"/>
    <p:sldId id="310" r:id="rId5"/>
    <p:sldId id="299" r:id="rId6"/>
    <p:sldId id="388" r:id="rId7"/>
    <p:sldId id="353" r:id="rId8"/>
    <p:sldId id="447" r:id="rId9"/>
    <p:sldId id="456" r:id="rId10"/>
    <p:sldId id="428" r:id="rId11"/>
    <p:sldId id="457" r:id="rId12"/>
    <p:sldId id="460" r:id="rId13"/>
    <p:sldId id="459" r:id="rId14"/>
    <p:sldId id="458" r:id="rId15"/>
    <p:sldId id="461" r:id="rId16"/>
    <p:sldId id="462" r:id="rId17"/>
    <p:sldId id="448" r:id="rId18"/>
    <p:sldId id="463" r:id="rId19"/>
    <p:sldId id="433" r:id="rId20"/>
    <p:sldId id="406" r:id="rId21"/>
    <p:sldId id="285" r:id="rId22"/>
    <p:sldId id="286" r:id="rId23"/>
    <p:sldId id="287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тьяна Пеньковская" initials="ТП" lastIdx="1" clrIdx="0">
    <p:extLst>
      <p:ext uri="{19B8F6BF-5375-455C-9EA6-DF929625EA0E}">
        <p15:presenceInfo xmlns:p15="http://schemas.microsoft.com/office/powerpoint/2012/main" userId="712bf1a5e5d26ef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50"/>
    <a:srgbClr val="AFDC7E"/>
    <a:srgbClr val="FFFFFF"/>
    <a:srgbClr val="FF0000"/>
    <a:srgbClr val="EEEED1"/>
    <a:srgbClr val="EC675A"/>
    <a:srgbClr val="EA65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434" autoAdjust="0"/>
  </p:normalViewPr>
  <p:slideViewPr>
    <p:cSldViewPr snapToGrid="0">
      <p:cViewPr varScale="1">
        <p:scale>
          <a:sx n="70" d="100"/>
          <a:sy n="70" d="100"/>
        </p:scale>
        <p:origin x="73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DDC86F-B64D-4177-9617-C9B06CBEC8F8}" type="doc">
      <dgm:prSet loTypeId="urn:microsoft.com/office/officeart/2005/8/layout/orgChart1" loCatId="hierarchy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D4DA532F-9E25-4E77-9F28-5A483655CF9B}">
      <dgm:prSet phldrT="[Текст]"/>
      <dgm:spPr>
        <a:solidFill>
          <a:srgbClr val="AFDC7E"/>
        </a:solidFill>
        <a:ln w="57150">
          <a:solidFill>
            <a:srgbClr val="00B050"/>
          </a:solidFill>
        </a:ln>
      </dgm:spPr>
      <dgm:t>
        <a:bodyPr/>
        <a:lstStyle/>
        <a:p>
          <a:r>
            <a:rPr lang="ru-RU" dirty="0" smtClean="0"/>
            <a:t>Учреждения</a:t>
          </a:r>
          <a:endParaRPr lang="ru-RU" dirty="0"/>
        </a:p>
      </dgm:t>
    </dgm:pt>
    <dgm:pt modelId="{39E4A27A-7104-4EC4-8D9D-5DEBFC645398}" type="parTrans" cxnId="{DD735429-3E30-4FC8-9C72-4F36323016C5}">
      <dgm:prSet/>
      <dgm:spPr/>
      <dgm:t>
        <a:bodyPr/>
        <a:lstStyle/>
        <a:p>
          <a:endParaRPr lang="ru-RU"/>
        </a:p>
      </dgm:t>
    </dgm:pt>
    <dgm:pt modelId="{5E05F6D1-EC0B-413B-A9FE-D9A414A45775}" type="sibTrans" cxnId="{DD735429-3E30-4FC8-9C72-4F36323016C5}">
      <dgm:prSet/>
      <dgm:spPr/>
      <dgm:t>
        <a:bodyPr/>
        <a:lstStyle/>
        <a:p>
          <a:endParaRPr lang="ru-RU"/>
        </a:p>
      </dgm:t>
    </dgm:pt>
    <dgm:pt modelId="{5C56C869-5345-4188-B2E2-88F21D8C4189}">
      <dgm:prSet phldrT="[Текст]"/>
      <dgm:spPr>
        <a:ln w="57150">
          <a:solidFill>
            <a:srgbClr val="00B050"/>
          </a:solidFill>
        </a:ln>
      </dgm:spPr>
      <dgm:t>
        <a:bodyPr/>
        <a:lstStyle/>
        <a:p>
          <a:r>
            <a:rPr lang="ru-RU" dirty="0" smtClean="0"/>
            <a:t>учреждения культуры</a:t>
          </a:r>
          <a:endParaRPr lang="ru-RU" dirty="0"/>
        </a:p>
      </dgm:t>
    </dgm:pt>
    <dgm:pt modelId="{ABAA669F-8AFD-4C93-AEA1-33C051FE891A}" type="parTrans" cxnId="{786439C5-C982-4391-B410-EFB25E856EB2}">
      <dgm:prSet/>
      <dgm:spPr>
        <a:ln w="57150">
          <a:solidFill>
            <a:srgbClr val="00B050"/>
          </a:solidFill>
        </a:ln>
      </dgm:spPr>
      <dgm:t>
        <a:bodyPr/>
        <a:lstStyle/>
        <a:p>
          <a:endParaRPr lang="ru-RU"/>
        </a:p>
      </dgm:t>
    </dgm:pt>
    <dgm:pt modelId="{E375EAED-F67F-4D9B-A070-B8139478445F}" type="sibTrans" cxnId="{786439C5-C982-4391-B410-EFB25E856EB2}">
      <dgm:prSet/>
      <dgm:spPr/>
      <dgm:t>
        <a:bodyPr/>
        <a:lstStyle/>
        <a:p>
          <a:endParaRPr lang="ru-RU"/>
        </a:p>
      </dgm:t>
    </dgm:pt>
    <dgm:pt modelId="{B2FEAC06-942A-4506-B18E-95A49A998C9B}">
      <dgm:prSet phldrT="[Текст]"/>
      <dgm:spPr>
        <a:ln w="57150">
          <a:solidFill>
            <a:srgbClr val="00B050"/>
          </a:solidFill>
        </a:ln>
      </dgm:spPr>
      <dgm:t>
        <a:bodyPr/>
        <a:lstStyle/>
        <a:p>
          <a:r>
            <a:rPr lang="ru-RU" dirty="0" smtClean="0"/>
            <a:t>учреждения образования</a:t>
          </a:r>
          <a:endParaRPr lang="ru-RU" dirty="0"/>
        </a:p>
      </dgm:t>
    </dgm:pt>
    <dgm:pt modelId="{92445630-F13C-4DC4-831F-008CE14D8B8C}" type="parTrans" cxnId="{5A83A31D-9D69-4DF2-863C-D08FB28BE3C2}">
      <dgm:prSet/>
      <dgm:spPr>
        <a:ln w="57150">
          <a:solidFill>
            <a:srgbClr val="00B050"/>
          </a:solidFill>
        </a:ln>
      </dgm:spPr>
      <dgm:t>
        <a:bodyPr/>
        <a:lstStyle/>
        <a:p>
          <a:endParaRPr lang="ru-RU"/>
        </a:p>
      </dgm:t>
    </dgm:pt>
    <dgm:pt modelId="{D51DFC07-B373-497B-97ED-63DA39BC8D84}" type="sibTrans" cxnId="{5A83A31D-9D69-4DF2-863C-D08FB28BE3C2}">
      <dgm:prSet/>
      <dgm:spPr/>
      <dgm:t>
        <a:bodyPr/>
        <a:lstStyle/>
        <a:p>
          <a:endParaRPr lang="ru-RU"/>
        </a:p>
      </dgm:t>
    </dgm:pt>
    <dgm:pt modelId="{D74BEA82-ABDD-4D19-80B5-5E392459F00A}" type="pres">
      <dgm:prSet presAssocID="{B3DDC86F-B64D-4177-9617-C9B06CBEC8F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225D497-F0F4-4913-9000-DE4D5C258E93}" type="pres">
      <dgm:prSet presAssocID="{D4DA532F-9E25-4E77-9F28-5A483655CF9B}" presName="hierRoot1" presStyleCnt="0">
        <dgm:presLayoutVars>
          <dgm:hierBranch val="init"/>
        </dgm:presLayoutVars>
      </dgm:prSet>
      <dgm:spPr/>
    </dgm:pt>
    <dgm:pt modelId="{F777ABF1-AF97-4A9E-BA43-A8A9D9107174}" type="pres">
      <dgm:prSet presAssocID="{D4DA532F-9E25-4E77-9F28-5A483655CF9B}" presName="rootComposite1" presStyleCnt="0"/>
      <dgm:spPr/>
    </dgm:pt>
    <dgm:pt modelId="{62912AEF-2E88-4A5D-B78E-F25ACD108DAC}" type="pres">
      <dgm:prSet presAssocID="{D4DA532F-9E25-4E77-9F28-5A483655CF9B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765FF33-E67B-475B-92BE-18A834922583}" type="pres">
      <dgm:prSet presAssocID="{D4DA532F-9E25-4E77-9F28-5A483655CF9B}" presName="rootConnector1" presStyleLbl="node1" presStyleIdx="0" presStyleCnt="0"/>
      <dgm:spPr/>
      <dgm:t>
        <a:bodyPr/>
        <a:lstStyle/>
        <a:p>
          <a:endParaRPr lang="ru-RU"/>
        </a:p>
      </dgm:t>
    </dgm:pt>
    <dgm:pt modelId="{163264FF-FFAC-4E0F-A5E0-D02ABD283734}" type="pres">
      <dgm:prSet presAssocID="{D4DA532F-9E25-4E77-9F28-5A483655CF9B}" presName="hierChild2" presStyleCnt="0"/>
      <dgm:spPr/>
    </dgm:pt>
    <dgm:pt modelId="{09669263-F830-444C-B538-BD6587796742}" type="pres">
      <dgm:prSet presAssocID="{ABAA669F-8AFD-4C93-AEA1-33C051FE891A}" presName="Name37" presStyleLbl="parChTrans1D2" presStyleIdx="0" presStyleCnt="2"/>
      <dgm:spPr/>
      <dgm:t>
        <a:bodyPr/>
        <a:lstStyle/>
        <a:p>
          <a:endParaRPr lang="ru-RU"/>
        </a:p>
      </dgm:t>
    </dgm:pt>
    <dgm:pt modelId="{9BA8964C-4860-4570-9C26-8A32E8110577}" type="pres">
      <dgm:prSet presAssocID="{5C56C869-5345-4188-B2E2-88F21D8C4189}" presName="hierRoot2" presStyleCnt="0">
        <dgm:presLayoutVars>
          <dgm:hierBranch val="init"/>
        </dgm:presLayoutVars>
      </dgm:prSet>
      <dgm:spPr/>
    </dgm:pt>
    <dgm:pt modelId="{4AB56479-60F8-4015-944A-46B5105DD1ED}" type="pres">
      <dgm:prSet presAssocID="{5C56C869-5345-4188-B2E2-88F21D8C4189}" presName="rootComposite" presStyleCnt="0"/>
      <dgm:spPr/>
    </dgm:pt>
    <dgm:pt modelId="{B01E303F-E262-4842-8E0A-D77ABC3AD859}" type="pres">
      <dgm:prSet presAssocID="{5C56C869-5345-4188-B2E2-88F21D8C4189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9CEA8A8-5AC6-4641-91A8-4078663F5AC3}" type="pres">
      <dgm:prSet presAssocID="{5C56C869-5345-4188-B2E2-88F21D8C4189}" presName="rootConnector" presStyleLbl="node2" presStyleIdx="0" presStyleCnt="2"/>
      <dgm:spPr/>
      <dgm:t>
        <a:bodyPr/>
        <a:lstStyle/>
        <a:p>
          <a:endParaRPr lang="ru-RU"/>
        </a:p>
      </dgm:t>
    </dgm:pt>
    <dgm:pt modelId="{836F8605-1E4F-4CF5-B889-4A62382CAB17}" type="pres">
      <dgm:prSet presAssocID="{5C56C869-5345-4188-B2E2-88F21D8C4189}" presName="hierChild4" presStyleCnt="0"/>
      <dgm:spPr/>
    </dgm:pt>
    <dgm:pt modelId="{81152FCD-7482-42BD-9E8B-ADA53CED77B0}" type="pres">
      <dgm:prSet presAssocID="{5C56C869-5345-4188-B2E2-88F21D8C4189}" presName="hierChild5" presStyleCnt="0"/>
      <dgm:spPr/>
    </dgm:pt>
    <dgm:pt modelId="{84F878F0-BFA0-4BC7-9FEE-E173A5011CF1}" type="pres">
      <dgm:prSet presAssocID="{92445630-F13C-4DC4-831F-008CE14D8B8C}" presName="Name37" presStyleLbl="parChTrans1D2" presStyleIdx="1" presStyleCnt="2"/>
      <dgm:spPr/>
      <dgm:t>
        <a:bodyPr/>
        <a:lstStyle/>
        <a:p>
          <a:endParaRPr lang="ru-RU"/>
        </a:p>
      </dgm:t>
    </dgm:pt>
    <dgm:pt modelId="{9937E2E7-45A7-4DAD-8DEE-525B5E3042B3}" type="pres">
      <dgm:prSet presAssocID="{B2FEAC06-942A-4506-B18E-95A49A998C9B}" presName="hierRoot2" presStyleCnt="0">
        <dgm:presLayoutVars>
          <dgm:hierBranch val="init"/>
        </dgm:presLayoutVars>
      </dgm:prSet>
      <dgm:spPr/>
    </dgm:pt>
    <dgm:pt modelId="{D9ECE54A-46E7-40A5-ACF2-19E2B7576201}" type="pres">
      <dgm:prSet presAssocID="{B2FEAC06-942A-4506-B18E-95A49A998C9B}" presName="rootComposite" presStyleCnt="0"/>
      <dgm:spPr/>
    </dgm:pt>
    <dgm:pt modelId="{D164A27D-90AC-498D-83B6-3618BA826947}" type="pres">
      <dgm:prSet presAssocID="{B2FEAC06-942A-4506-B18E-95A49A998C9B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7E528E2-0322-4A39-A900-A3CFFD2449B7}" type="pres">
      <dgm:prSet presAssocID="{B2FEAC06-942A-4506-B18E-95A49A998C9B}" presName="rootConnector" presStyleLbl="node2" presStyleIdx="1" presStyleCnt="2"/>
      <dgm:spPr/>
      <dgm:t>
        <a:bodyPr/>
        <a:lstStyle/>
        <a:p>
          <a:endParaRPr lang="ru-RU"/>
        </a:p>
      </dgm:t>
    </dgm:pt>
    <dgm:pt modelId="{1D0C5D12-97CD-4B1B-B3F5-EAC3EE753AA2}" type="pres">
      <dgm:prSet presAssocID="{B2FEAC06-942A-4506-B18E-95A49A998C9B}" presName="hierChild4" presStyleCnt="0"/>
      <dgm:spPr/>
    </dgm:pt>
    <dgm:pt modelId="{8E696442-5477-4C6A-A072-AA2C911D0231}" type="pres">
      <dgm:prSet presAssocID="{B2FEAC06-942A-4506-B18E-95A49A998C9B}" presName="hierChild5" presStyleCnt="0"/>
      <dgm:spPr/>
    </dgm:pt>
    <dgm:pt modelId="{8F79760A-B9D0-4FB6-A969-1C38CF3FD740}" type="pres">
      <dgm:prSet presAssocID="{D4DA532F-9E25-4E77-9F28-5A483655CF9B}" presName="hierChild3" presStyleCnt="0"/>
      <dgm:spPr/>
    </dgm:pt>
  </dgm:ptLst>
  <dgm:cxnLst>
    <dgm:cxn modelId="{5A83A31D-9D69-4DF2-863C-D08FB28BE3C2}" srcId="{D4DA532F-9E25-4E77-9F28-5A483655CF9B}" destId="{B2FEAC06-942A-4506-B18E-95A49A998C9B}" srcOrd="1" destOrd="0" parTransId="{92445630-F13C-4DC4-831F-008CE14D8B8C}" sibTransId="{D51DFC07-B373-497B-97ED-63DA39BC8D84}"/>
    <dgm:cxn modelId="{7D8B75D4-14F2-4B7B-893A-7307801DF3D3}" type="presOf" srcId="{92445630-F13C-4DC4-831F-008CE14D8B8C}" destId="{84F878F0-BFA0-4BC7-9FEE-E173A5011CF1}" srcOrd="0" destOrd="0" presId="urn:microsoft.com/office/officeart/2005/8/layout/orgChart1"/>
    <dgm:cxn modelId="{B8D9D3AF-E5A8-4417-B004-3A4B6624B9A7}" type="presOf" srcId="{5C56C869-5345-4188-B2E2-88F21D8C4189}" destId="{B9CEA8A8-5AC6-4641-91A8-4078663F5AC3}" srcOrd="1" destOrd="0" presId="urn:microsoft.com/office/officeart/2005/8/layout/orgChart1"/>
    <dgm:cxn modelId="{786439C5-C982-4391-B410-EFB25E856EB2}" srcId="{D4DA532F-9E25-4E77-9F28-5A483655CF9B}" destId="{5C56C869-5345-4188-B2E2-88F21D8C4189}" srcOrd="0" destOrd="0" parTransId="{ABAA669F-8AFD-4C93-AEA1-33C051FE891A}" sibTransId="{E375EAED-F67F-4D9B-A070-B8139478445F}"/>
    <dgm:cxn modelId="{622F8EF2-5285-4BEA-BCFB-15A2CE4E83D5}" type="presOf" srcId="{B3DDC86F-B64D-4177-9617-C9B06CBEC8F8}" destId="{D74BEA82-ABDD-4D19-80B5-5E392459F00A}" srcOrd="0" destOrd="0" presId="urn:microsoft.com/office/officeart/2005/8/layout/orgChart1"/>
    <dgm:cxn modelId="{DD735429-3E30-4FC8-9C72-4F36323016C5}" srcId="{B3DDC86F-B64D-4177-9617-C9B06CBEC8F8}" destId="{D4DA532F-9E25-4E77-9F28-5A483655CF9B}" srcOrd="0" destOrd="0" parTransId="{39E4A27A-7104-4EC4-8D9D-5DEBFC645398}" sibTransId="{5E05F6D1-EC0B-413B-A9FE-D9A414A45775}"/>
    <dgm:cxn modelId="{8A13F68B-792F-40F7-AEF6-49AA8753ECBD}" type="presOf" srcId="{D4DA532F-9E25-4E77-9F28-5A483655CF9B}" destId="{62912AEF-2E88-4A5D-B78E-F25ACD108DAC}" srcOrd="0" destOrd="0" presId="urn:microsoft.com/office/officeart/2005/8/layout/orgChart1"/>
    <dgm:cxn modelId="{59376644-ED31-47A2-B61B-716446D6972D}" type="presOf" srcId="{B2FEAC06-942A-4506-B18E-95A49A998C9B}" destId="{D164A27D-90AC-498D-83B6-3618BA826947}" srcOrd="0" destOrd="0" presId="urn:microsoft.com/office/officeart/2005/8/layout/orgChart1"/>
    <dgm:cxn modelId="{CB0CE0C8-BACB-495E-9F33-DD74518DDEDB}" type="presOf" srcId="{5C56C869-5345-4188-B2E2-88F21D8C4189}" destId="{B01E303F-E262-4842-8E0A-D77ABC3AD859}" srcOrd="0" destOrd="0" presId="urn:microsoft.com/office/officeart/2005/8/layout/orgChart1"/>
    <dgm:cxn modelId="{145C9D36-CDEE-4F27-A999-5072B18FD3EA}" type="presOf" srcId="{B2FEAC06-942A-4506-B18E-95A49A998C9B}" destId="{C7E528E2-0322-4A39-A900-A3CFFD2449B7}" srcOrd="1" destOrd="0" presId="urn:microsoft.com/office/officeart/2005/8/layout/orgChart1"/>
    <dgm:cxn modelId="{15E20544-DFEF-411D-9BC0-CC01557498F3}" type="presOf" srcId="{D4DA532F-9E25-4E77-9F28-5A483655CF9B}" destId="{B765FF33-E67B-475B-92BE-18A834922583}" srcOrd="1" destOrd="0" presId="urn:microsoft.com/office/officeart/2005/8/layout/orgChart1"/>
    <dgm:cxn modelId="{18D0113A-6E0A-4BB0-B787-1D9E5C797F1D}" type="presOf" srcId="{ABAA669F-8AFD-4C93-AEA1-33C051FE891A}" destId="{09669263-F830-444C-B538-BD6587796742}" srcOrd="0" destOrd="0" presId="urn:microsoft.com/office/officeart/2005/8/layout/orgChart1"/>
    <dgm:cxn modelId="{7AB5F3EA-BCD8-44E6-88E9-24DB822210FA}" type="presParOf" srcId="{D74BEA82-ABDD-4D19-80B5-5E392459F00A}" destId="{2225D497-F0F4-4913-9000-DE4D5C258E93}" srcOrd="0" destOrd="0" presId="urn:microsoft.com/office/officeart/2005/8/layout/orgChart1"/>
    <dgm:cxn modelId="{5DC75B06-CBA5-4577-B5D0-F8883733E0B4}" type="presParOf" srcId="{2225D497-F0F4-4913-9000-DE4D5C258E93}" destId="{F777ABF1-AF97-4A9E-BA43-A8A9D9107174}" srcOrd="0" destOrd="0" presId="urn:microsoft.com/office/officeart/2005/8/layout/orgChart1"/>
    <dgm:cxn modelId="{10CB31BE-E3CD-449E-9678-B57D45FD3E3E}" type="presParOf" srcId="{F777ABF1-AF97-4A9E-BA43-A8A9D9107174}" destId="{62912AEF-2E88-4A5D-B78E-F25ACD108DAC}" srcOrd="0" destOrd="0" presId="urn:microsoft.com/office/officeart/2005/8/layout/orgChart1"/>
    <dgm:cxn modelId="{E5BB04D3-A7D2-4952-AAB5-DBD3BFE27998}" type="presParOf" srcId="{F777ABF1-AF97-4A9E-BA43-A8A9D9107174}" destId="{B765FF33-E67B-475B-92BE-18A834922583}" srcOrd="1" destOrd="0" presId="urn:microsoft.com/office/officeart/2005/8/layout/orgChart1"/>
    <dgm:cxn modelId="{0013F12D-8A2E-46BF-8657-3BE6294993FC}" type="presParOf" srcId="{2225D497-F0F4-4913-9000-DE4D5C258E93}" destId="{163264FF-FFAC-4E0F-A5E0-D02ABD283734}" srcOrd="1" destOrd="0" presId="urn:microsoft.com/office/officeart/2005/8/layout/orgChart1"/>
    <dgm:cxn modelId="{77E27705-E1CE-4F0F-B0EC-10C6D6209874}" type="presParOf" srcId="{163264FF-FFAC-4E0F-A5E0-D02ABD283734}" destId="{09669263-F830-444C-B538-BD6587796742}" srcOrd="0" destOrd="0" presId="urn:microsoft.com/office/officeart/2005/8/layout/orgChart1"/>
    <dgm:cxn modelId="{1C5BC7DE-F284-4F5B-A43F-B6F305C08BA6}" type="presParOf" srcId="{163264FF-FFAC-4E0F-A5E0-D02ABD283734}" destId="{9BA8964C-4860-4570-9C26-8A32E8110577}" srcOrd="1" destOrd="0" presId="urn:microsoft.com/office/officeart/2005/8/layout/orgChart1"/>
    <dgm:cxn modelId="{0FF75BB0-298C-40A2-932D-0709F0726880}" type="presParOf" srcId="{9BA8964C-4860-4570-9C26-8A32E8110577}" destId="{4AB56479-60F8-4015-944A-46B5105DD1ED}" srcOrd="0" destOrd="0" presId="urn:microsoft.com/office/officeart/2005/8/layout/orgChart1"/>
    <dgm:cxn modelId="{D0AF620B-66D3-4B5A-9E11-F32C87C0348C}" type="presParOf" srcId="{4AB56479-60F8-4015-944A-46B5105DD1ED}" destId="{B01E303F-E262-4842-8E0A-D77ABC3AD859}" srcOrd="0" destOrd="0" presId="urn:microsoft.com/office/officeart/2005/8/layout/orgChart1"/>
    <dgm:cxn modelId="{DECEC657-5528-4E23-9B37-A22E8181EED0}" type="presParOf" srcId="{4AB56479-60F8-4015-944A-46B5105DD1ED}" destId="{B9CEA8A8-5AC6-4641-91A8-4078663F5AC3}" srcOrd="1" destOrd="0" presId="urn:microsoft.com/office/officeart/2005/8/layout/orgChart1"/>
    <dgm:cxn modelId="{3630F861-9A0F-446D-9067-43B1CE66CB5E}" type="presParOf" srcId="{9BA8964C-4860-4570-9C26-8A32E8110577}" destId="{836F8605-1E4F-4CF5-B889-4A62382CAB17}" srcOrd="1" destOrd="0" presId="urn:microsoft.com/office/officeart/2005/8/layout/orgChart1"/>
    <dgm:cxn modelId="{A217B5DF-DB19-4698-A15B-8B108CC8DEB3}" type="presParOf" srcId="{9BA8964C-4860-4570-9C26-8A32E8110577}" destId="{81152FCD-7482-42BD-9E8B-ADA53CED77B0}" srcOrd="2" destOrd="0" presId="urn:microsoft.com/office/officeart/2005/8/layout/orgChart1"/>
    <dgm:cxn modelId="{058ADA17-FFB0-4537-AC18-C464F7F0676A}" type="presParOf" srcId="{163264FF-FFAC-4E0F-A5E0-D02ABD283734}" destId="{84F878F0-BFA0-4BC7-9FEE-E173A5011CF1}" srcOrd="2" destOrd="0" presId="urn:microsoft.com/office/officeart/2005/8/layout/orgChart1"/>
    <dgm:cxn modelId="{922C04B8-7609-4853-A0E8-D64899E6EE52}" type="presParOf" srcId="{163264FF-FFAC-4E0F-A5E0-D02ABD283734}" destId="{9937E2E7-45A7-4DAD-8DEE-525B5E3042B3}" srcOrd="3" destOrd="0" presId="urn:microsoft.com/office/officeart/2005/8/layout/orgChart1"/>
    <dgm:cxn modelId="{9C792C76-931C-4E5B-86D8-99A88A265BC5}" type="presParOf" srcId="{9937E2E7-45A7-4DAD-8DEE-525B5E3042B3}" destId="{D9ECE54A-46E7-40A5-ACF2-19E2B7576201}" srcOrd="0" destOrd="0" presId="urn:microsoft.com/office/officeart/2005/8/layout/orgChart1"/>
    <dgm:cxn modelId="{6586548C-1DCD-4012-AA2C-2DFE3D9AD18D}" type="presParOf" srcId="{D9ECE54A-46E7-40A5-ACF2-19E2B7576201}" destId="{D164A27D-90AC-498D-83B6-3618BA826947}" srcOrd="0" destOrd="0" presId="urn:microsoft.com/office/officeart/2005/8/layout/orgChart1"/>
    <dgm:cxn modelId="{D179B43F-B5BD-4468-BC1D-A2081691DB1F}" type="presParOf" srcId="{D9ECE54A-46E7-40A5-ACF2-19E2B7576201}" destId="{C7E528E2-0322-4A39-A900-A3CFFD2449B7}" srcOrd="1" destOrd="0" presId="urn:microsoft.com/office/officeart/2005/8/layout/orgChart1"/>
    <dgm:cxn modelId="{A4A33035-841C-422C-9194-1188209840E7}" type="presParOf" srcId="{9937E2E7-45A7-4DAD-8DEE-525B5E3042B3}" destId="{1D0C5D12-97CD-4B1B-B3F5-EAC3EE753AA2}" srcOrd="1" destOrd="0" presId="urn:microsoft.com/office/officeart/2005/8/layout/orgChart1"/>
    <dgm:cxn modelId="{0FEB7C21-FCEE-48EF-A076-30AC4CF57BC0}" type="presParOf" srcId="{9937E2E7-45A7-4DAD-8DEE-525B5E3042B3}" destId="{8E696442-5477-4C6A-A072-AA2C911D0231}" srcOrd="2" destOrd="0" presId="urn:microsoft.com/office/officeart/2005/8/layout/orgChart1"/>
    <dgm:cxn modelId="{2479A54D-47C8-4D16-84C5-88C234D55032}" type="presParOf" srcId="{2225D497-F0F4-4913-9000-DE4D5C258E93}" destId="{8F79760A-B9D0-4FB6-A969-1C38CF3FD740}" srcOrd="2" destOrd="0" presId="urn:microsoft.com/office/officeart/2005/8/layout/orgChart1"/>
  </dgm:cxnLst>
  <dgm:bg/>
  <dgm:whole>
    <a:ln w="57150"/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F878F0-BFA0-4BC7-9FEE-E173A5011CF1}">
      <dsp:nvSpPr>
        <dsp:cNvPr id="0" name=""/>
        <dsp:cNvSpPr/>
      </dsp:nvSpPr>
      <dsp:spPr>
        <a:xfrm>
          <a:off x="3866561" y="1077265"/>
          <a:ext cx="1302132" cy="4519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5989"/>
              </a:lnTo>
              <a:lnTo>
                <a:pt x="1302132" y="225989"/>
              </a:lnTo>
              <a:lnTo>
                <a:pt x="1302132" y="451979"/>
              </a:lnTo>
            </a:path>
          </a:pathLst>
        </a:custGeom>
        <a:noFill/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669263-F830-444C-B538-BD6587796742}">
      <dsp:nvSpPr>
        <dsp:cNvPr id="0" name=""/>
        <dsp:cNvSpPr/>
      </dsp:nvSpPr>
      <dsp:spPr>
        <a:xfrm>
          <a:off x="2564428" y="1077265"/>
          <a:ext cx="1302132" cy="451979"/>
        </a:xfrm>
        <a:custGeom>
          <a:avLst/>
          <a:gdLst/>
          <a:ahLst/>
          <a:cxnLst/>
          <a:rect l="0" t="0" r="0" b="0"/>
          <a:pathLst>
            <a:path>
              <a:moveTo>
                <a:pt x="1302132" y="0"/>
              </a:moveTo>
              <a:lnTo>
                <a:pt x="1302132" y="225989"/>
              </a:lnTo>
              <a:lnTo>
                <a:pt x="0" y="225989"/>
              </a:lnTo>
              <a:lnTo>
                <a:pt x="0" y="451979"/>
              </a:lnTo>
            </a:path>
          </a:pathLst>
        </a:custGeom>
        <a:noFill/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912AEF-2E88-4A5D-B78E-F25ACD108DAC}">
      <dsp:nvSpPr>
        <dsp:cNvPr id="0" name=""/>
        <dsp:cNvSpPr/>
      </dsp:nvSpPr>
      <dsp:spPr>
        <a:xfrm>
          <a:off x="2790418" y="1122"/>
          <a:ext cx="2152284" cy="1076142"/>
        </a:xfrm>
        <a:prstGeom prst="rect">
          <a:avLst/>
        </a:prstGeom>
        <a:solidFill>
          <a:srgbClr val="AFDC7E"/>
        </a:solidFill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Учреждения</a:t>
          </a:r>
          <a:endParaRPr lang="ru-RU" sz="3000" kern="1200" dirty="0"/>
        </a:p>
      </dsp:txBody>
      <dsp:txXfrm>
        <a:off x="2790418" y="1122"/>
        <a:ext cx="2152284" cy="1076142"/>
      </dsp:txXfrm>
    </dsp:sp>
    <dsp:sp modelId="{B01E303F-E262-4842-8E0A-D77ABC3AD859}">
      <dsp:nvSpPr>
        <dsp:cNvPr id="0" name=""/>
        <dsp:cNvSpPr/>
      </dsp:nvSpPr>
      <dsp:spPr>
        <a:xfrm>
          <a:off x="1488286" y="1529244"/>
          <a:ext cx="2152284" cy="107614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учреждения культуры</a:t>
          </a:r>
          <a:endParaRPr lang="ru-RU" sz="3000" kern="1200" dirty="0"/>
        </a:p>
      </dsp:txBody>
      <dsp:txXfrm>
        <a:off x="1488286" y="1529244"/>
        <a:ext cx="2152284" cy="1076142"/>
      </dsp:txXfrm>
    </dsp:sp>
    <dsp:sp modelId="{D164A27D-90AC-498D-83B6-3618BA826947}">
      <dsp:nvSpPr>
        <dsp:cNvPr id="0" name=""/>
        <dsp:cNvSpPr/>
      </dsp:nvSpPr>
      <dsp:spPr>
        <a:xfrm>
          <a:off x="4092550" y="1529244"/>
          <a:ext cx="2152284" cy="107614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учреждения образования</a:t>
          </a:r>
          <a:endParaRPr lang="ru-RU" sz="3000" kern="1200" dirty="0"/>
        </a:p>
      </dsp:txBody>
      <dsp:txXfrm>
        <a:off x="4092550" y="1529244"/>
        <a:ext cx="2152284" cy="10761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C58529-6276-4CE4-B6CD-CF111EE5BCDA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B1930-E3BF-4C37-9B8E-4D1D58C1C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884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9688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91353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886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0259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86268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0430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53387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7503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362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880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043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243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19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52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782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728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789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938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849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870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564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841F-CBD2-4C85-929C-0DD8E9C18225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899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.png"/><Relationship Id="rId4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351" t="20378" r="8263" b="10607"/>
          <a:stretch/>
        </p:blipFill>
        <p:spPr>
          <a:xfrm>
            <a:off x="0" y="0"/>
            <a:ext cx="122639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77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0" name="Picture 6" descr="https://www.spb-guide.ru/img/8058/8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9736" y="3213026"/>
            <a:ext cx="4212096" cy="31604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028350" y="1105468"/>
            <a:ext cx="2163650" cy="2884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846161" y="151649"/>
            <a:ext cx="10590664" cy="1090297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Музеи бывают самые разные! Прочитайте текст «Какие бывают музеи» и рассмотрите фотографии. 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11268" name="Picture 4" descr="http://www.rewizor.ru/files/405877qr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28" y="1402010"/>
            <a:ext cx="7206018" cy="47717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3" name="TextBox 2"/>
          <p:cNvSpPr txBox="1"/>
          <p:nvPr/>
        </p:nvSpPr>
        <p:spPr>
          <a:xfrm>
            <a:off x="436728" y="6173764"/>
            <a:ext cx="84889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Кунсткамера в Санкт-Петербурге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43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6" name="Picture 6" descr="Краеведческий музей «Дом на набережной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226" y="2312526"/>
            <a:ext cx="5962792" cy="38503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028350" y="1105468"/>
            <a:ext cx="2163650" cy="2884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846161" y="151649"/>
            <a:ext cx="10590664" cy="1090297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Музеи бывают самые разные! Прочитайте текст «Какие бывают музеи» и рассмотрите фотографии. 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292183" y="5346697"/>
            <a:ext cx="65645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Краеведческий музей</a:t>
            </a:r>
          </a:p>
          <a:p>
            <a:pPr algn="ctr"/>
            <a:r>
              <a:rPr lang="ru-RU" sz="4000" dirty="0" smtClean="0"/>
              <a:t>«Дом на набережной»</a:t>
            </a:r>
            <a:endParaRPr lang="ru-RU" dirty="0"/>
          </a:p>
        </p:txBody>
      </p:sp>
      <p:pic>
        <p:nvPicPr>
          <p:cNvPr id="20484" name="Picture 4" descr="Краеведческий музей «Дом на набережной»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31" y="1409709"/>
            <a:ext cx="5265546" cy="39369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621675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http://farm8.staticflickr.com/7419/11507021416_8ec9d14aae_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7148" y="2651710"/>
            <a:ext cx="5662506" cy="37655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6" name="Picture 2" descr="http://www.vipgeo.ru/uploads/Showplace/large/13915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481" y="1590243"/>
            <a:ext cx="5325244" cy="34081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028350" y="1105468"/>
            <a:ext cx="2163650" cy="2884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846161" y="151649"/>
            <a:ext cx="10590664" cy="1090297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Музеи бывают самые разные! Прочитайте текст «Какие бывают музеи» и рассмотрите фотографии. 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292184" y="5093838"/>
            <a:ext cx="65645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Политехнический музей </a:t>
            </a:r>
          </a:p>
          <a:p>
            <a:pPr algn="ctr"/>
            <a:r>
              <a:rPr lang="ru-RU" sz="4000" dirty="0" smtClean="0"/>
              <a:t>в Москве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759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 descr="http://www.spressclub.ru/static/spressclub/2098/354ec35452652899089c9a441512ed2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831" y="2908170"/>
            <a:ext cx="5254215" cy="34940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2" name="Picture 2" descr="http://artrussia.ru/media/news/3302ce6ae00a74976a56c6a81a3cb1d42245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53" y="1469295"/>
            <a:ext cx="6176985" cy="4114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028350" y="1105468"/>
            <a:ext cx="2163650" cy="2884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846161" y="151649"/>
            <a:ext cx="10590664" cy="1090297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Музеи бывают самые разные! Прочитайте текст «Какие бывают музеи» и рассмотрите фотографии. 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8258" y="5694338"/>
            <a:ext cx="65645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Эрмитаж в Санкт-Петербурге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781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2" name="Picture 8" descr="http://masterart.ru/wp-content/gallery/muzei_rus_museum/rus-spb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586" y="2893325"/>
            <a:ext cx="5733814" cy="37366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http://viahotel.ru/pic/%D0%B1%D0%B5%D1%81%D0%BF%D0%BB%D0%B0%D1%82%D0%BD%D1%8B%D0%B9%20%D0%B2%D1%85%D0%BE%D0%B4%20%D0%B2%20%D0%BC%D1%83%D0%B7%D0%B5%D0%B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61" y="1473693"/>
            <a:ext cx="5792232" cy="36201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028350" y="1105468"/>
            <a:ext cx="2163650" cy="2884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846161" y="151649"/>
            <a:ext cx="10590664" cy="1090297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Музеи бывают самые разные! Прочитайте текст «Какие бывают музеи» и рассмотрите фотографии. 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36910" y="5093838"/>
            <a:ext cx="65645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Русский музей </a:t>
            </a:r>
          </a:p>
          <a:p>
            <a:pPr algn="ctr"/>
            <a:r>
              <a:rPr lang="ru-RU" sz="4000" dirty="0" smtClean="0"/>
              <a:t>в Санкт-Петербурге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3623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http://metrogorodok.mos.ru/presscenter/PHOTO/%D0%92%D0%B8%D1%80%D1%82%D1%83%D0%B0%D0%BB%D1%8C%D0%BD%D1%8B%D0%B5%20%D1%8D%D0%BA%D1%81%D0%BA%D1%83%D1%80%D1%81%D0%B8%D0%B8%20%D0%B2%20%D0%BC%D1%83%D0%B7%D0%B5%20%D1%81%20%D1%81%D0%B0%D0%B9%D1%82%D0%B0%20life-town.ru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6124" y="2841293"/>
            <a:ext cx="5610588" cy="32183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4" name="Picture 2" descr="http://www.sofokl.ru/upload/news/poesjkinmuseum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60" y="1338903"/>
            <a:ext cx="5153404" cy="38504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028350" y="1105468"/>
            <a:ext cx="2163650" cy="2884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846161" y="151649"/>
            <a:ext cx="10590664" cy="1090297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Музеи бывают самые разные! Прочитайте текст «Какие бывают музеи» и рассмотрите фотографии. 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5189372"/>
            <a:ext cx="65645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Музей изобразительных искусств имени А.С. Пушкина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7134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tinaomos.news/upload/iblock/636/63653ccd51fd3f468502efea063bf52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67" y="1419366"/>
            <a:ext cx="5238465" cy="39288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846161" y="151649"/>
            <a:ext cx="10590664" cy="1090297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Музеи бывают самые разные! Прочитайте текст «Какие бывают музеи» и рассмотрите фотографии. 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292186" y="5348215"/>
            <a:ext cx="65645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Третьяковская галерея</a:t>
            </a:r>
          </a:p>
          <a:p>
            <a:pPr algn="ctr"/>
            <a:r>
              <a:rPr lang="ru-RU" sz="4000" dirty="0" smtClean="0"/>
              <a:t>в Москве</a:t>
            </a:r>
            <a:endParaRPr lang="ru-RU" dirty="0"/>
          </a:p>
        </p:txBody>
      </p:sp>
      <p:pic>
        <p:nvPicPr>
          <p:cNvPr id="22532" name="Picture 4" descr="http://www.meetingtravel.ru/uploads/object_image/image/234/tretjakovskaja-galereja-moskva-dostoprimechatelnosti-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4992" y="3048000"/>
            <a:ext cx="5715000" cy="381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164827" y="696797"/>
            <a:ext cx="2163650" cy="2884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75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Придумайте вопросы по тексту «Какие бывают музеи».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26626" name="Picture 2" descr="http://i.mrm.ru/news/default/116c0cd54cced33720ea98eb8883f0fc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3243" y="1393481"/>
            <a:ext cx="6231576" cy="46736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51258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 descr="http://mos-churches.ru/wp-content/uploads/2012/05/hram-blagovernogo-tsarevicha-dmitriya-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1316" y="1702376"/>
            <a:ext cx="4468695" cy="26778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4" name="Picture 6" descr="http://assets.change.org/photos/2/hq/fd/RFHQfdrZqXOIBhZ-1600x900-noPad.jpg?143187334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431" y="3785943"/>
            <a:ext cx="5073232" cy="28536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846161" y="151649"/>
            <a:ext cx="10590664" cy="1090297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Рассмотрите учреждения образования в Москве. Назовите их.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164827" y="696797"/>
            <a:ext cx="2163650" cy="2884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0" name="Picture 2" descr="http://gagarinskiymedia.ru/upload/medialibrary/ac9/ac9fc54f17b84f0a2c91b902c640bea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307" y="1414064"/>
            <a:ext cx="4285397" cy="31872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5048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задание №3 на стр. 79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4021" t="31483" r="30874" b="36241"/>
          <a:stretch/>
        </p:blipFill>
        <p:spPr>
          <a:xfrm>
            <a:off x="1574162" y="1310183"/>
            <a:ext cx="10026435" cy="4033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19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381190" y="2681178"/>
            <a:ext cx="2114550" cy="3171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14179" y="1932407"/>
            <a:ext cx="3502024" cy="4669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838657" y="367929"/>
            <a:ext cx="10372198" cy="1229049"/>
          </a:xfrm>
          <a:prstGeom prst="wedgeRoundRectCallout">
            <a:avLst>
              <a:gd name="adj1" fmla="val -30699"/>
              <a:gd name="adj2" fmla="val 9425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Здравствуйте, ребята! Давайте повторим то, что мы узнали на прошлом уроке.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89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8450" y="927440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825331" y="92295"/>
            <a:ext cx="10688382" cy="693316"/>
          </a:xfrm>
          <a:prstGeom prst="wedgeRoundRectCallout">
            <a:avLst>
              <a:gd name="adj1" fmla="val -41582"/>
              <a:gd name="adj2" fmla="val 10779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Ответим на вопросы на стр. 123 учебника</a:t>
            </a:r>
            <a:r>
              <a:rPr lang="ru-RU" sz="3200" dirty="0">
                <a:solidFill>
                  <a:schemeClr val="tx1"/>
                </a:solidFill>
              </a:rPr>
              <a:t>.</a:t>
            </a:r>
            <a:endParaRPr lang="ru-RU" sz="3200" dirty="0" smtClean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29057" t="46968" r="33497" b="39226"/>
          <a:stretch/>
        </p:blipFill>
        <p:spPr>
          <a:xfrm>
            <a:off x="1798919" y="2028580"/>
            <a:ext cx="10097527" cy="2093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038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281889" y="1146220"/>
            <a:ext cx="3138152" cy="4184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672362" y="260300"/>
            <a:ext cx="10178603" cy="1066224"/>
          </a:xfrm>
          <a:prstGeom prst="wedgeRoundRectCallout">
            <a:avLst>
              <a:gd name="adj1" fmla="val 41222"/>
              <a:gd name="adj2" fmla="val 11948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Проверьте свои знания - выполните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тестовые задания на стр. 39-40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1952" t="14744" r="33403" b="6206"/>
          <a:stretch/>
        </p:blipFill>
        <p:spPr>
          <a:xfrm>
            <a:off x="2884867" y="1571221"/>
            <a:ext cx="3979573" cy="510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99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8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555587" y="4097088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138" y="2640128"/>
            <a:ext cx="3382735" cy="451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331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84101" y="553792"/>
            <a:ext cx="9556124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ТПО </a:t>
            </a:r>
            <a:r>
              <a:rPr lang="ru-RU" sz="6600" dirty="0" smtClean="0"/>
              <a:t>с. 79-80 №4, 5.</a:t>
            </a:r>
            <a:endParaRPr lang="ru-RU" sz="6600" dirty="0"/>
          </a:p>
        </p:txBody>
      </p:sp>
      <p:pic>
        <p:nvPicPr>
          <p:cNvPr id="4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9398">
            <a:off x="7906906" y="4333300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917" y="3103199"/>
            <a:ext cx="3382735" cy="451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4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78043" y="1296254"/>
            <a:ext cx="4560826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Ты вошёл с мамой в автобус и увидел своего друга.</a:t>
            </a:r>
            <a:endParaRPr lang="ru-RU" sz="2800" dirty="0"/>
          </a:p>
        </p:txBody>
      </p:sp>
      <p:pic>
        <p:nvPicPr>
          <p:cNvPr id="48130" name="Picture 2" descr="http://asap-test.ru/img/tsvetok-5-lepestkov-shablon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20" y="642676"/>
            <a:ext cx="4070772" cy="523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53950" y="4883535"/>
            <a:ext cx="1187970" cy="1781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747936" y="142551"/>
            <a:ext cx="10372198" cy="1061526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Прочитайте описание ситуации и скажите, как бы вы поступили в данном случае.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1952019" y="2876409"/>
            <a:ext cx="1211753" cy="1187923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061391" y="1902856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305044" y="2701929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809207" y="4196457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329651" y="4224872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43814" y="2819593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4629112" y="2283324"/>
            <a:ext cx="5174266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Ты с бабушкой вошёл в метро. Свободное место только одно.</a:t>
            </a:r>
            <a:endParaRPr lang="ru-RU"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4629112" y="3264470"/>
            <a:ext cx="5174266" cy="13849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Вы с другом громко смеялись в автобусе. Один пассажир сделал вам замечание.</a:t>
            </a:r>
            <a:endParaRPr lang="ru-RU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2125634" y="5697813"/>
            <a:ext cx="5813235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/>
              <a:t>Ты сидишь в троллейбусе. На остановке вошла пожилая женщина.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29111" y="4676504"/>
            <a:ext cx="5174267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Тебе нужно выходить из автобуса, а впереди стоят люди.</a:t>
            </a:r>
            <a:endParaRPr lang="ru-RU" sz="2800" dirty="0"/>
          </a:p>
        </p:txBody>
      </p:sp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541102" y="1070098"/>
            <a:ext cx="2709466" cy="3612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814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907898" y="907783"/>
            <a:ext cx="2390148" cy="3186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50021" y="174571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Рассмотрите картинки. На какие группы их можно разделить?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250021" y="183779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Предположите, о чём пойдёт речь сегодня на уроке.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250021" y="174571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тему урока на стр. 120 учебника.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2290" name="Picture 2" descr="http://usznbal.ru/uploads/school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21" y="1226617"/>
            <a:ext cx="3911458" cy="21646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img.tourister.ru/files/2/7/7/4/1/0/3/clones/870_600_fixedwidth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21" y="3560384"/>
            <a:ext cx="3911458" cy="29335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ttps://kidsvisitor.com/media/place_images/78/89/7889672c9412bf58976535f216004540684dbc44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8366" y="1226617"/>
            <a:ext cx="3439443" cy="21646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http://img-fotki.yandex.ru/get/6412/88584892.39/0_b43c7_c173a78f_XL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8366" y="3560384"/>
            <a:ext cx="3439443" cy="29335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10" descr="https://profkomum.ru/wp-content/uploads/2014/10/bolshoitheatre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355" y="3560385"/>
            <a:ext cx="3827986" cy="29335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6973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56976" y="978476"/>
            <a:ext cx="1519580" cy="22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75496" y="124391"/>
            <a:ext cx="11576098" cy="639884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Какие учебные задачи мы поставим перед собой?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6329" t="25513" r="19861" b="29524"/>
          <a:stretch/>
        </p:blipFill>
        <p:spPr>
          <a:xfrm>
            <a:off x="2035413" y="1364776"/>
            <a:ext cx="9470638" cy="4449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72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04" y="1126556"/>
            <a:ext cx="1597019" cy="2395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425003" y="92294"/>
            <a:ext cx="8173087" cy="931287"/>
          </a:xfrm>
          <a:prstGeom prst="wedgeRoundRectCallout">
            <a:avLst>
              <a:gd name="adj1" fmla="val -37655"/>
              <a:gd name="adj2" fmla="val 9534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Рассмотрите иллюстрации на стр. 120-121. </a:t>
            </a:r>
          </a:p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Какие учреждения на них изображены?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6120" t="15439" r="20490" b="6017"/>
          <a:stretch/>
        </p:blipFill>
        <p:spPr>
          <a:xfrm>
            <a:off x="1654018" y="1502833"/>
            <a:ext cx="4705839" cy="38922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29161" t="30364" r="35280" b="6017"/>
          <a:stretch/>
        </p:blipFill>
        <p:spPr>
          <a:xfrm>
            <a:off x="6564574" y="1502833"/>
            <a:ext cx="5131557" cy="5161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13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028350" y="1173706"/>
            <a:ext cx="2163650" cy="2884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347730" y="111351"/>
            <a:ext cx="11307650" cy="1062355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Среди учреждений выделяют </a:t>
            </a:r>
          </a:p>
          <a:p>
            <a:pPr lvl="1"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учреждения культуры </a:t>
            </a:r>
            <a:r>
              <a:rPr lang="ru-RU" sz="3200" dirty="0" smtClean="0">
                <a:solidFill>
                  <a:schemeClr val="tx1"/>
                </a:solidFill>
              </a:rPr>
              <a:t>и </a:t>
            </a:r>
            <a:r>
              <a:rPr lang="ru-RU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учреждения образования</a:t>
            </a:r>
            <a:r>
              <a:rPr lang="ru-RU" sz="3200" dirty="0" smtClean="0">
                <a:solidFill>
                  <a:schemeClr val="tx1"/>
                </a:solidFill>
              </a:rPr>
              <a:t>.</a:t>
            </a:r>
            <a:endParaRPr lang="ru-RU" sz="3200" dirty="0">
              <a:solidFill>
                <a:schemeClr val="tx1"/>
              </a:solidFill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12189781"/>
              </p:ext>
            </p:extLst>
          </p:nvPr>
        </p:nvGraphicFramePr>
        <p:xfrm>
          <a:off x="-1158360" y="1443605"/>
          <a:ext cx="7733122" cy="26065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Скругленная прямоугольная выноска 6"/>
          <p:cNvSpPr/>
          <p:nvPr/>
        </p:nvSpPr>
        <p:spPr>
          <a:xfrm>
            <a:off x="347730" y="111351"/>
            <a:ext cx="11307650" cy="1062355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Приведите примеры учреждений разных видов.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078" name="Picture 6" descr="http://idel-rus.ru/wp-content/uploads/2016/05/GSO-768x512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131"/>
          <a:stretch/>
        </p:blipFill>
        <p:spPr bwMode="auto">
          <a:xfrm>
            <a:off x="5360110" y="3098432"/>
            <a:ext cx="5268399" cy="27701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026506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задание №1 на стр. 78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28008" t="37640" r="22693" b="31390"/>
          <a:stretch/>
        </p:blipFill>
        <p:spPr>
          <a:xfrm>
            <a:off x="1478628" y="1310186"/>
            <a:ext cx="10201290" cy="360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11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задание №2 на стр. 78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9161" t="17679" r="25105" b="8628"/>
          <a:stretch/>
        </p:blipFill>
        <p:spPr>
          <a:xfrm>
            <a:off x="3766782" y="1023581"/>
            <a:ext cx="6291618" cy="5699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87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2331</TotalTime>
  <Words>425</Words>
  <Application>Microsoft Office PowerPoint</Application>
  <PresentationFormat>Широкоэкранный</PresentationFormat>
  <Paragraphs>62</Paragraphs>
  <Slides>23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1053</cp:revision>
  <dcterms:created xsi:type="dcterms:W3CDTF">2017-07-25T14:36:55Z</dcterms:created>
  <dcterms:modified xsi:type="dcterms:W3CDTF">2017-12-17T16:40:20Z</dcterms:modified>
</cp:coreProperties>
</file>