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315" r:id="rId3"/>
    <p:sldId id="437" r:id="rId4"/>
    <p:sldId id="374" r:id="rId5"/>
    <p:sldId id="299" r:id="rId6"/>
    <p:sldId id="422" r:id="rId7"/>
    <p:sldId id="353" r:id="rId8"/>
    <p:sldId id="384" r:id="rId9"/>
    <p:sldId id="388" r:id="rId10"/>
    <p:sldId id="426" r:id="rId11"/>
    <p:sldId id="427" r:id="rId12"/>
    <p:sldId id="428" r:id="rId13"/>
    <p:sldId id="429" r:id="rId14"/>
    <p:sldId id="430" r:id="rId15"/>
    <p:sldId id="421" r:id="rId16"/>
    <p:sldId id="423" r:id="rId17"/>
    <p:sldId id="438" r:id="rId18"/>
    <p:sldId id="431" r:id="rId19"/>
    <p:sldId id="432" r:id="rId20"/>
    <p:sldId id="433" r:id="rId21"/>
    <p:sldId id="434" r:id="rId22"/>
    <p:sldId id="435" r:id="rId23"/>
    <p:sldId id="436" r:id="rId24"/>
    <p:sldId id="406" r:id="rId25"/>
    <p:sldId id="285" r:id="rId26"/>
    <p:sldId id="286" r:id="rId27"/>
    <p:sldId id="287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FFFF"/>
    <a:srgbClr val="FF0000"/>
    <a:srgbClr val="EEEED1"/>
    <a:srgbClr val="EC675A"/>
    <a:srgbClr val="EA6554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B50FD7-23F8-4B94-A260-C80E67541E35}" type="doc">
      <dgm:prSet loTypeId="urn:microsoft.com/office/officeart/2005/8/layout/cycle7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1BF045E-7258-497C-89A6-DBD309752EAB}">
      <dgm:prSet phldrT="[Текст]"/>
      <dgm:spPr>
        <a:solidFill>
          <a:schemeClr val="bg1"/>
        </a:solidFill>
        <a:ln w="76200">
          <a:solidFill>
            <a:srgbClr val="FF9900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Сельское хозяйство</a:t>
          </a:r>
          <a:endParaRPr lang="ru-RU" dirty="0">
            <a:solidFill>
              <a:schemeClr val="tx1"/>
            </a:solidFill>
          </a:endParaRPr>
        </a:p>
      </dgm:t>
    </dgm:pt>
    <dgm:pt modelId="{A9887AED-E4D1-4222-8624-ED09E8168659}" type="parTrans" cxnId="{D21E8961-4690-4352-A8A2-A466998A798D}">
      <dgm:prSet/>
      <dgm:spPr/>
      <dgm:t>
        <a:bodyPr/>
        <a:lstStyle/>
        <a:p>
          <a:endParaRPr lang="ru-RU"/>
        </a:p>
      </dgm:t>
    </dgm:pt>
    <dgm:pt modelId="{51E1A5CD-6287-49E1-B735-4F6E7C8641F6}" type="sibTrans" cxnId="{D21E8961-4690-4352-A8A2-A466998A798D}">
      <dgm:prSet/>
      <dgm:spPr/>
      <dgm:t>
        <a:bodyPr/>
        <a:lstStyle/>
        <a:p>
          <a:endParaRPr lang="ru-RU"/>
        </a:p>
      </dgm:t>
    </dgm:pt>
    <dgm:pt modelId="{013CD551-6F6F-4F6F-BC19-C6EBF03B1E3F}">
      <dgm:prSet phldrT="[Текст]"/>
      <dgm:spPr>
        <a:solidFill>
          <a:schemeClr val="bg1"/>
        </a:solidFill>
        <a:ln w="7620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Промышленность</a:t>
          </a:r>
          <a:endParaRPr lang="ru-RU" dirty="0">
            <a:solidFill>
              <a:schemeClr val="tx1"/>
            </a:solidFill>
          </a:endParaRPr>
        </a:p>
      </dgm:t>
    </dgm:pt>
    <dgm:pt modelId="{64F75FE4-D6DD-4840-BC7A-F90A841FD540}" type="parTrans" cxnId="{943DAA12-E49F-43ED-B7E0-E23215D39B98}">
      <dgm:prSet/>
      <dgm:spPr/>
      <dgm:t>
        <a:bodyPr/>
        <a:lstStyle/>
        <a:p>
          <a:endParaRPr lang="ru-RU"/>
        </a:p>
      </dgm:t>
    </dgm:pt>
    <dgm:pt modelId="{28341C19-DBFB-4E0B-9B59-1113EA75B083}" type="sibTrans" cxnId="{943DAA12-E49F-43ED-B7E0-E23215D39B98}">
      <dgm:prSet/>
      <dgm:spPr/>
      <dgm:t>
        <a:bodyPr/>
        <a:lstStyle/>
        <a:p>
          <a:endParaRPr lang="ru-RU"/>
        </a:p>
      </dgm:t>
    </dgm:pt>
    <dgm:pt modelId="{96C63C33-5984-41F5-9453-A863DEF365FC}">
      <dgm:prSet phldrT="[Текст]"/>
      <dgm:spPr>
        <a:solidFill>
          <a:schemeClr val="bg1"/>
        </a:solidFill>
        <a:ln w="76200">
          <a:solidFill>
            <a:srgbClr val="FFC000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Строительство</a:t>
          </a:r>
          <a:endParaRPr lang="ru-RU" dirty="0">
            <a:solidFill>
              <a:schemeClr val="tx1"/>
            </a:solidFill>
          </a:endParaRPr>
        </a:p>
      </dgm:t>
    </dgm:pt>
    <dgm:pt modelId="{7E05E34B-11F2-4B54-8DF4-F875494D892D}" type="parTrans" cxnId="{E2D8C742-A2B6-4EEF-B43F-87C28F002762}">
      <dgm:prSet/>
      <dgm:spPr/>
      <dgm:t>
        <a:bodyPr/>
        <a:lstStyle/>
        <a:p>
          <a:endParaRPr lang="ru-RU"/>
        </a:p>
      </dgm:t>
    </dgm:pt>
    <dgm:pt modelId="{A97D57A4-6CDC-4AF6-9744-39A5117395FA}" type="sibTrans" cxnId="{E2D8C742-A2B6-4EEF-B43F-87C28F002762}">
      <dgm:prSet/>
      <dgm:spPr/>
      <dgm:t>
        <a:bodyPr/>
        <a:lstStyle/>
        <a:p>
          <a:endParaRPr lang="ru-RU"/>
        </a:p>
      </dgm:t>
    </dgm:pt>
    <dgm:pt modelId="{DA368448-69C5-4C5D-B047-F6A1CFDC3860}">
      <dgm:prSet phldrT="[Текст]"/>
      <dgm:spPr>
        <a:solidFill>
          <a:schemeClr val="bg1"/>
        </a:solidFill>
        <a:ln w="76200">
          <a:solidFill>
            <a:srgbClr val="92D050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Торговля</a:t>
          </a:r>
          <a:endParaRPr lang="ru-RU" dirty="0">
            <a:solidFill>
              <a:schemeClr val="tx1"/>
            </a:solidFill>
          </a:endParaRPr>
        </a:p>
      </dgm:t>
    </dgm:pt>
    <dgm:pt modelId="{F8FDBAAE-138A-4E66-A8D1-A129899CE280}" type="parTrans" cxnId="{D683FAE4-88DE-4373-A33D-45591546784E}">
      <dgm:prSet/>
      <dgm:spPr/>
      <dgm:t>
        <a:bodyPr/>
        <a:lstStyle/>
        <a:p>
          <a:endParaRPr lang="ru-RU"/>
        </a:p>
      </dgm:t>
    </dgm:pt>
    <dgm:pt modelId="{CDDB2F66-03A2-42BD-8B24-58EEB25B40EE}" type="sibTrans" cxnId="{D683FAE4-88DE-4373-A33D-45591546784E}">
      <dgm:prSet/>
      <dgm:spPr/>
      <dgm:t>
        <a:bodyPr/>
        <a:lstStyle/>
        <a:p>
          <a:endParaRPr lang="ru-RU"/>
        </a:p>
      </dgm:t>
    </dgm:pt>
    <dgm:pt modelId="{22FF689C-37F3-4DA7-8665-E0C689AB04A3}">
      <dgm:prSet phldrT="[Текст]"/>
      <dgm:spPr>
        <a:solidFill>
          <a:schemeClr val="bg1"/>
        </a:solidFill>
        <a:ln w="76200">
          <a:solidFill>
            <a:srgbClr val="0070C0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Транспорт</a:t>
          </a:r>
          <a:endParaRPr lang="ru-RU" dirty="0">
            <a:solidFill>
              <a:schemeClr val="tx1"/>
            </a:solidFill>
          </a:endParaRPr>
        </a:p>
      </dgm:t>
    </dgm:pt>
    <dgm:pt modelId="{5938A5AF-E259-43FC-A882-F349D6E619EB}" type="parTrans" cxnId="{C3E9C2F4-A6AB-4BC5-A10E-098703446678}">
      <dgm:prSet/>
      <dgm:spPr/>
      <dgm:t>
        <a:bodyPr/>
        <a:lstStyle/>
        <a:p>
          <a:endParaRPr lang="ru-RU"/>
        </a:p>
      </dgm:t>
    </dgm:pt>
    <dgm:pt modelId="{CFADB6EC-15D9-4DA3-8A6F-F04E873FC113}" type="sibTrans" cxnId="{C3E9C2F4-A6AB-4BC5-A10E-098703446678}">
      <dgm:prSet/>
      <dgm:spPr/>
      <dgm:t>
        <a:bodyPr/>
        <a:lstStyle/>
        <a:p>
          <a:endParaRPr lang="ru-RU"/>
        </a:p>
      </dgm:t>
    </dgm:pt>
    <dgm:pt modelId="{195ABC22-0DDC-4B77-8C17-7730CA0E30D8}" type="pres">
      <dgm:prSet presAssocID="{86B50FD7-23F8-4B94-A260-C80E67541E3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AB47F3-9875-470D-8274-70B92C9B0834}" type="pres">
      <dgm:prSet presAssocID="{E1BF045E-7258-497C-89A6-DBD309752EAB}" presName="node" presStyleLbl="node1" presStyleIdx="0" presStyleCnt="5" custScaleX="170084" custRadScaleRad="94436" custRadScaleInc="144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87D1EC-E75B-41BB-A647-9EAF86C8153E}" type="pres">
      <dgm:prSet presAssocID="{51E1A5CD-6287-49E1-B735-4F6E7C8641F6}" presName="sibTrans" presStyleLbl="sibTrans2D1" presStyleIdx="0" presStyleCnt="5"/>
      <dgm:spPr/>
      <dgm:t>
        <a:bodyPr/>
        <a:lstStyle/>
        <a:p>
          <a:endParaRPr lang="ru-RU"/>
        </a:p>
      </dgm:t>
    </dgm:pt>
    <dgm:pt modelId="{345199FA-77DE-4E5F-8955-8059FE08C175}" type="pres">
      <dgm:prSet presAssocID="{51E1A5CD-6287-49E1-B735-4F6E7C8641F6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20A66702-7C67-43D6-9B41-78A6EB8348DB}" type="pres">
      <dgm:prSet presAssocID="{013CD551-6F6F-4F6F-BC19-C6EBF03B1E3F}" presName="node" presStyleLbl="node1" presStyleIdx="1" presStyleCnt="5" custScaleX="170084" custRadScaleRad="140541" custRadScaleInc="143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A8BA95-73EC-4411-9D79-0D898100D49A}" type="pres">
      <dgm:prSet presAssocID="{28341C19-DBFB-4E0B-9B59-1113EA75B083}" presName="sibTrans" presStyleLbl="sibTrans2D1" presStyleIdx="1" presStyleCnt="5"/>
      <dgm:spPr/>
      <dgm:t>
        <a:bodyPr/>
        <a:lstStyle/>
        <a:p>
          <a:endParaRPr lang="ru-RU"/>
        </a:p>
      </dgm:t>
    </dgm:pt>
    <dgm:pt modelId="{83247B83-C1FC-4AC7-AB5E-5E57EDF15BB7}" type="pres">
      <dgm:prSet presAssocID="{28341C19-DBFB-4E0B-9B59-1113EA75B083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D74C6D84-F5B9-4794-BE66-945FC9A2A8A7}" type="pres">
      <dgm:prSet presAssocID="{96C63C33-5984-41F5-9453-A863DEF365FC}" presName="node" presStyleLbl="node1" presStyleIdx="2" presStyleCnt="5" custScaleX="170084" custRadScaleRad="111111" custRadScaleInc="-68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A1E0B3-6786-4B27-99C7-E9CED58B7980}" type="pres">
      <dgm:prSet presAssocID="{A97D57A4-6CDC-4AF6-9744-39A5117395FA}" presName="sibTrans" presStyleLbl="sibTrans2D1" presStyleIdx="2" presStyleCnt="5"/>
      <dgm:spPr/>
      <dgm:t>
        <a:bodyPr/>
        <a:lstStyle/>
        <a:p>
          <a:endParaRPr lang="ru-RU"/>
        </a:p>
      </dgm:t>
    </dgm:pt>
    <dgm:pt modelId="{20B2A8F3-B01E-47EA-8061-AF27DDA05FFC}" type="pres">
      <dgm:prSet presAssocID="{A97D57A4-6CDC-4AF6-9744-39A5117395FA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6BF6914D-83E0-4188-B098-47FF1614DE73}" type="pres">
      <dgm:prSet presAssocID="{22FF689C-37F3-4DA7-8665-E0C689AB04A3}" presName="node" presStyleLbl="node1" presStyleIdx="3" presStyleCnt="5" custScaleX="170084" custRadScaleRad="85715" custRadScaleInc="41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8FE264-2837-4A59-B206-58300365E137}" type="pres">
      <dgm:prSet presAssocID="{CFADB6EC-15D9-4DA3-8A6F-F04E873FC113}" presName="sibTrans" presStyleLbl="sibTrans2D1" presStyleIdx="3" presStyleCnt="5"/>
      <dgm:spPr/>
      <dgm:t>
        <a:bodyPr/>
        <a:lstStyle/>
        <a:p>
          <a:endParaRPr lang="ru-RU"/>
        </a:p>
      </dgm:t>
    </dgm:pt>
    <dgm:pt modelId="{AE7214E2-58FF-4E0A-BE72-50F9831F7F21}" type="pres">
      <dgm:prSet presAssocID="{CFADB6EC-15D9-4DA3-8A6F-F04E873FC113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29C1D731-0DD6-4A9C-9E14-87C5E78DEBD7}" type="pres">
      <dgm:prSet presAssocID="{DA368448-69C5-4C5D-B047-F6A1CFDC3860}" presName="node" presStyleLbl="node1" presStyleIdx="4" presStyleCnt="5" custScaleX="170084" custRadScaleRad="126828" custRadScaleInc="-105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FA0CEB-F36E-4A2F-B538-B4738B30D7D2}" type="pres">
      <dgm:prSet presAssocID="{CDDB2F66-03A2-42BD-8B24-58EEB25B40EE}" presName="sibTrans" presStyleLbl="sibTrans2D1" presStyleIdx="4" presStyleCnt="5"/>
      <dgm:spPr/>
      <dgm:t>
        <a:bodyPr/>
        <a:lstStyle/>
        <a:p>
          <a:endParaRPr lang="ru-RU"/>
        </a:p>
      </dgm:t>
    </dgm:pt>
    <dgm:pt modelId="{875F6FC9-3D30-4EBF-B1D4-8A036E9F844C}" type="pres">
      <dgm:prSet presAssocID="{CDDB2F66-03A2-42BD-8B24-58EEB25B40EE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D683FAE4-88DE-4373-A33D-45591546784E}" srcId="{86B50FD7-23F8-4B94-A260-C80E67541E35}" destId="{DA368448-69C5-4C5D-B047-F6A1CFDC3860}" srcOrd="4" destOrd="0" parTransId="{F8FDBAAE-138A-4E66-A8D1-A129899CE280}" sibTransId="{CDDB2F66-03A2-42BD-8B24-58EEB25B40EE}"/>
    <dgm:cxn modelId="{C3E9C2F4-A6AB-4BC5-A10E-098703446678}" srcId="{86B50FD7-23F8-4B94-A260-C80E67541E35}" destId="{22FF689C-37F3-4DA7-8665-E0C689AB04A3}" srcOrd="3" destOrd="0" parTransId="{5938A5AF-E259-43FC-A882-F349D6E619EB}" sibTransId="{CFADB6EC-15D9-4DA3-8A6F-F04E873FC113}"/>
    <dgm:cxn modelId="{3DAE97B8-4E22-42BA-AA42-43FA4C46CBEC}" type="presOf" srcId="{A97D57A4-6CDC-4AF6-9744-39A5117395FA}" destId="{20B2A8F3-B01E-47EA-8061-AF27DDA05FFC}" srcOrd="1" destOrd="0" presId="urn:microsoft.com/office/officeart/2005/8/layout/cycle7"/>
    <dgm:cxn modelId="{6F93277F-2D0E-48EF-BD6F-CD4CE4C6B09E}" type="presOf" srcId="{A97D57A4-6CDC-4AF6-9744-39A5117395FA}" destId="{54A1E0B3-6786-4B27-99C7-E9CED58B7980}" srcOrd="0" destOrd="0" presId="urn:microsoft.com/office/officeart/2005/8/layout/cycle7"/>
    <dgm:cxn modelId="{F8C36A86-CD30-40EF-8D56-95438F1CD5BC}" type="presOf" srcId="{CFADB6EC-15D9-4DA3-8A6F-F04E873FC113}" destId="{2F8FE264-2837-4A59-B206-58300365E137}" srcOrd="0" destOrd="0" presId="urn:microsoft.com/office/officeart/2005/8/layout/cycle7"/>
    <dgm:cxn modelId="{9A309564-B9ED-4386-8400-419784B42844}" type="presOf" srcId="{28341C19-DBFB-4E0B-9B59-1113EA75B083}" destId="{83247B83-C1FC-4AC7-AB5E-5E57EDF15BB7}" srcOrd="1" destOrd="0" presId="urn:microsoft.com/office/officeart/2005/8/layout/cycle7"/>
    <dgm:cxn modelId="{C4C1E943-3903-443E-A748-E7688B8D2E34}" type="presOf" srcId="{CFADB6EC-15D9-4DA3-8A6F-F04E873FC113}" destId="{AE7214E2-58FF-4E0A-BE72-50F9831F7F21}" srcOrd="1" destOrd="0" presId="urn:microsoft.com/office/officeart/2005/8/layout/cycle7"/>
    <dgm:cxn modelId="{AED028DC-5EE4-413C-8071-7B14682FAEA1}" type="presOf" srcId="{51E1A5CD-6287-49E1-B735-4F6E7C8641F6}" destId="{345199FA-77DE-4E5F-8955-8059FE08C175}" srcOrd="1" destOrd="0" presId="urn:microsoft.com/office/officeart/2005/8/layout/cycle7"/>
    <dgm:cxn modelId="{242965A6-7244-47F6-A829-A5A3BC630FF9}" type="presOf" srcId="{96C63C33-5984-41F5-9453-A863DEF365FC}" destId="{D74C6D84-F5B9-4794-BE66-945FC9A2A8A7}" srcOrd="0" destOrd="0" presId="urn:microsoft.com/office/officeart/2005/8/layout/cycle7"/>
    <dgm:cxn modelId="{934209D4-9041-407B-BED2-6442A20B23F6}" type="presOf" srcId="{CDDB2F66-03A2-42BD-8B24-58EEB25B40EE}" destId="{875F6FC9-3D30-4EBF-B1D4-8A036E9F844C}" srcOrd="1" destOrd="0" presId="urn:microsoft.com/office/officeart/2005/8/layout/cycle7"/>
    <dgm:cxn modelId="{AFA8F7F6-B342-4B96-9D1E-EC89B393A49E}" type="presOf" srcId="{013CD551-6F6F-4F6F-BC19-C6EBF03B1E3F}" destId="{20A66702-7C67-43D6-9B41-78A6EB8348DB}" srcOrd="0" destOrd="0" presId="urn:microsoft.com/office/officeart/2005/8/layout/cycle7"/>
    <dgm:cxn modelId="{E2D8C742-A2B6-4EEF-B43F-87C28F002762}" srcId="{86B50FD7-23F8-4B94-A260-C80E67541E35}" destId="{96C63C33-5984-41F5-9453-A863DEF365FC}" srcOrd="2" destOrd="0" parTransId="{7E05E34B-11F2-4B54-8DF4-F875494D892D}" sibTransId="{A97D57A4-6CDC-4AF6-9744-39A5117395FA}"/>
    <dgm:cxn modelId="{2177F0A3-4AC0-425E-B394-DF0312B4559C}" type="presOf" srcId="{DA368448-69C5-4C5D-B047-F6A1CFDC3860}" destId="{29C1D731-0DD6-4A9C-9E14-87C5E78DEBD7}" srcOrd="0" destOrd="0" presId="urn:microsoft.com/office/officeart/2005/8/layout/cycle7"/>
    <dgm:cxn modelId="{D21E8961-4690-4352-A8A2-A466998A798D}" srcId="{86B50FD7-23F8-4B94-A260-C80E67541E35}" destId="{E1BF045E-7258-497C-89A6-DBD309752EAB}" srcOrd="0" destOrd="0" parTransId="{A9887AED-E4D1-4222-8624-ED09E8168659}" sibTransId="{51E1A5CD-6287-49E1-B735-4F6E7C8641F6}"/>
    <dgm:cxn modelId="{943DAA12-E49F-43ED-B7E0-E23215D39B98}" srcId="{86B50FD7-23F8-4B94-A260-C80E67541E35}" destId="{013CD551-6F6F-4F6F-BC19-C6EBF03B1E3F}" srcOrd="1" destOrd="0" parTransId="{64F75FE4-D6DD-4840-BC7A-F90A841FD540}" sibTransId="{28341C19-DBFB-4E0B-9B59-1113EA75B083}"/>
    <dgm:cxn modelId="{46370959-7F1B-4A24-A037-3E4D9C1E7ECD}" type="presOf" srcId="{51E1A5CD-6287-49E1-B735-4F6E7C8641F6}" destId="{5887D1EC-E75B-41BB-A647-9EAF86C8153E}" srcOrd="0" destOrd="0" presId="urn:microsoft.com/office/officeart/2005/8/layout/cycle7"/>
    <dgm:cxn modelId="{9EB30F08-8676-4A1B-8CEE-A9A6259F1251}" type="presOf" srcId="{22FF689C-37F3-4DA7-8665-E0C689AB04A3}" destId="{6BF6914D-83E0-4188-B098-47FF1614DE73}" srcOrd="0" destOrd="0" presId="urn:microsoft.com/office/officeart/2005/8/layout/cycle7"/>
    <dgm:cxn modelId="{44D3620E-04E3-45C6-81E8-8BAEDA92632E}" type="presOf" srcId="{CDDB2F66-03A2-42BD-8B24-58EEB25B40EE}" destId="{ACFA0CEB-F36E-4A2F-B538-B4738B30D7D2}" srcOrd="0" destOrd="0" presId="urn:microsoft.com/office/officeart/2005/8/layout/cycle7"/>
    <dgm:cxn modelId="{56C16F80-11F0-4CDD-A5F6-463AEA391A18}" type="presOf" srcId="{E1BF045E-7258-497C-89A6-DBD309752EAB}" destId="{84AB47F3-9875-470D-8274-70B92C9B0834}" srcOrd="0" destOrd="0" presId="urn:microsoft.com/office/officeart/2005/8/layout/cycle7"/>
    <dgm:cxn modelId="{ADC3A319-BF79-4278-83EF-CC1F6D806015}" type="presOf" srcId="{28341C19-DBFB-4E0B-9B59-1113EA75B083}" destId="{E0A8BA95-73EC-4411-9D79-0D898100D49A}" srcOrd="0" destOrd="0" presId="urn:microsoft.com/office/officeart/2005/8/layout/cycle7"/>
    <dgm:cxn modelId="{64B2D6AB-3956-487E-8E81-175B94B83FBF}" type="presOf" srcId="{86B50FD7-23F8-4B94-A260-C80E67541E35}" destId="{195ABC22-0DDC-4B77-8C17-7730CA0E30D8}" srcOrd="0" destOrd="0" presId="urn:microsoft.com/office/officeart/2005/8/layout/cycle7"/>
    <dgm:cxn modelId="{550CE345-C050-4210-83AC-C8DE89B1A02C}" type="presParOf" srcId="{195ABC22-0DDC-4B77-8C17-7730CA0E30D8}" destId="{84AB47F3-9875-470D-8274-70B92C9B0834}" srcOrd="0" destOrd="0" presId="urn:microsoft.com/office/officeart/2005/8/layout/cycle7"/>
    <dgm:cxn modelId="{2ED2AE51-831E-4A88-992E-9A108C8F255A}" type="presParOf" srcId="{195ABC22-0DDC-4B77-8C17-7730CA0E30D8}" destId="{5887D1EC-E75B-41BB-A647-9EAF86C8153E}" srcOrd="1" destOrd="0" presId="urn:microsoft.com/office/officeart/2005/8/layout/cycle7"/>
    <dgm:cxn modelId="{3EB25CFF-D820-4967-A97C-9C1A672ACA19}" type="presParOf" srcId="{5887D1EC-E75B-41BB-A647-9EAF86C8153E}" destId="{345199FA-77DE-4E5F-8955-8059FE08C175}" srcOrd="0" destOrd="0" presId="urn:microsoft.com/office/officeart/2005/8/layout/cycle7"/>
    <dgm:cxn modelId="{2467F3DF-05C1-4730-833B-CE0A83BE7371}" type="presParOf" srcId="{195ABC22-0DDC-4B77-8C17-7730CA0E30D8}" destId="{20A66702-7C67-43D6-9B41-78A6EB8348DB}" srcOrd="2" destOrd="0" presId="urn:microsoft.com/office/officeart/2005/8/layout/cycle7"/>
    <dgm:cxn modelId="{DF79ED98-F51E-470A-8F67-5F92D21E68FB}" type="presParOf" srcId="{195ABC22-0DDC-4B77-8C17-7730CA0E30D8}" destId="{E0A8BA95-73EC-4411-9D79-0D898100D49A}" srcOrd="3" destOrd="0" presId="urn:microsoft.com/office/officeart/2005/8/layout/cycle7"/>
    <dgm:cxn modelId="{C697A46B-DC95-4DB7-9753-B06FFCA100E7}" type="presParOf" srcId="{E0A8BA95-73EC-4411-9D79-0D898100D49A}" destId="{83247B83-C1FC-4AC7-AB5E-5E57EDF15BB7}" srcOrd="0" destOrd="0" presId="urn:microsoft.com/office/officeart/2005/8/layout/cycle7"/>
    <dgm:cxn modelId="{0307BE71-1E2E-4C1D-9575-11913702A1C5}" type="presParOf" srcId="{195ABC22-0DDC-4B77-8C17-7730CA0E30D8}" destId="{D74C6D84-F5B9-4794-BE66-945FC9A2A8A7}" srcOrd="4" destOrd="0" presId="urn:microsoft.com/office/officeart/2005/8/layout/cycle7"/>
    <dgm:cxn modelId="{EB0FDD16-8738-4BD9-8BAB-92177E1E934B}" type="presParOf" srcId="{195ABC22-0DDC-4B77-8C17-7730CA0E30D8}" destId="{54A1E0B3-6786-4B27-99C7-E9CED58B7980}" srcOrd="5" destOrd="0" presId="urn:microsoft.com/office/officeart/2005/8/layout/cycle7"/>
    <dgm:cxn modelId="{BD122FB6-EC2B-47BA-952B-69579C117CE3}" type="presParOf" srcId="{54A1E0B3-6786-4B27-99C7-E9CED58B7980}" destId="{20B2A8F3-B01E-47EA-8061-AF27DDA05FFC}" srcOrd="0" destOrd="0" presId="urn:microsoft.com/office/officeart/2005/8/layout/cycle7"/>
    <dgm:cxn modelId="{81EF5F43-9D79-4E20-9F2D-9A3B8C3A8988}" type="presParOf" srcId="{195ABC22-0DDC-4B77-8C17-7730CA0E30D8}" destId="{6BF6914D-83E0-4188-B098-47FF1614DE73}" srcOrd="6" destOrd="0" presId="urn:microsoft.com/office/officeart/2005/8/layout/cycle7"/>
    <dgm:cxn modelId="{1D1BDDD1-97E0-479B-B7DC-877EF300B5A8}" type="presParOf" srcId="{195ABC22-0DDC-4B77-8C17-7730CA0E30D8}" destId="{2F8FE264-2837-4A59-B206-58300365E137}" srcOrd="7" destOrd="0" presId="urn:microsoft.com/office/officeart/2005/8/layout/cycle7"/>
    <dgm:cxn modelId="{E2E428CB-B455-4A1D-BE56-36FE5B1C7BA1}" type="presParOf" srcId="{2F8FE264-2837-4A59-B206-58300365E137}" destId="{AE7214E2-58FF-4E0A-BE72-50F9831F7F21}" srcOrd="0" destOrd="0" presId="urn:microsoft.com/office/officeart/2005/8/layout/cycle7"/>
    <dgm:cxn modelId="{F51AF8DD-6F04-4EE5-973C-CD53C63B0985}" type="presParOf" srcId="{195ABC22-0DDC-4B77-8C17-7730CA0E30D8}" destId="{29C1D731-0DD6-4A9C-9E14-87C5E78DEBD7}" srcOrd="8" destOrd="0" presId="urn:microsoft.com/office/officeart/2005/8/layout/cycle7"/>
    <dgm:cxn modelId="{D95B6D05-6F98-40EA-8836-2773A4E403F8}" type="presParOf" srcId="{195ABC22-0DDC-4B77-8C17-7730CA0E30D8}" destId="{ACFA0CEB-F36E-4A2F-B538-B4738B30D7D2}" srcOrd="9" destOrd="0" presId="urn:microsoft.com/office/officeart/2005/8/layout/cycle7"/>
    <dgm:cxn modelId="{D9427DC2-9495-4DE0-B69F-CCC6762CBDA4}" type="presParOf" srcId="{ACFA0CEB-F36E-4A2F-B538-B4738B30D7D2}" destId="{875F6FC9-3D30-4EBF-B1D4-8A036E9F844C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B50FD7-23F8-4B94-A260-C80E67541E35}" type="doc">
      <dgm:prSet loTypeId="urn:microsoft.com/office/officeart/2005/8/layout/cycle7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1BF045E-7258-497C-89A6-DBD309752EAB}">
      <dgm:prSet phldrT="[Текст]"/>
      <dgm:spPr>
        <a:solidFill>
          <a:schemeClr val="bg1"/>
        </a:solidFill>
        <a:ln w="76200">
          <a:solidFill>
            <a:srgbClr val="FF9900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Сельское хозяйство</a:t>
          </a:r>
          <a:endParaRPr lang="ru-RU" dirty="0">
            <a:solidFill>
              <a:schemeClr val="tx1"/>
            </a:solidFill>
          </a:endParaRPr>
        </a:p>
      </dgm:t>
    </dgm:pt>
    <dgm:pt modelId="{A9887AED-E4D1-4222-8624-ED09E8168659}" type="parTrans" cxnId="{D21E8961-4690-4352-A8A2-A466998A798D}">
      <dgm:prSet/>
      <dgm:spPr/>
      <dgm:t>
        <a:bodyPr/>
        <a:lstStyle/>
        <a:p>
          <a:endParaRPr lang="ru-RU"/>
        </a:p>
      </dgm:t>
    </dgm:pt>
    <dgm:pt modelId="{51E1A5CD-6287-49E1-B735-4F6E7C8641F6}" type="sibTrans" cxnId="{D21E8961-4690-4352-A8A2-A466998A798D}">
      <dgm:prSet/>
      <dgm:spPr/>
      <dgm:t>
        <a:bodyPr/>
        <a:lstStyle/>
        <a:p>
          <a:endParaRPr lang="ru-RU"/>
        </a:p>
      </dgm:t>
    </dgm:pt>
    <dgm:pt modelId="{013CD551-6F6F-4F6F-BC19-C6EBF03B1E3F}">
      <dgm:prSet phldrT="[Текст]"/>
      <dgm:spPr>
        <a:solidFill>
          <a:schemeClr val="bg1"/>
        </a:solidFill>
        <a:ln w="7620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Промышленность</a:t>
          </a:r>
          <a:endParaRPr lang="ru-RU" dirty="0">
            <a:solidFill>
              <a:schemeClr val="tx1"/>
            </a:solidFill>
          </a:endParaRPr>
        </a:p>
      </dgm:t>
    </dgm:pt>
    <dgm:pt modelId="{64F75FE4-D6DD-4840-BC7A-F90A841FD540}" type="parTrans" cxnId="{943DAA12-E49F-43ED-B7E0-E23215D39B98}">
      <dgm:prSet/>
      <dgm:spPr/>
      <dgm:t>
        <a:bodyPr/>
        <a:lstStyle/>
        <a:p>
          <a:endParaRPr lang="ru-RU"/>
        </a:p>
      </dgm:t>
    </dgm:pt>
    <dgm:pt modelId="{28341C19-DBFB-4E0B-9B59-1113EA75B083}" type="sibTrans" cxnId="{943DAA12-E49F-43ED-B7E0-E23215D39B98}">
      <dgm:prSet/>
      <dgm:spPr/>
      <dgm:t>
        <a:bodyPr/>
        <a:lstStyle/>
        <a:p>
          <a:endParaRPr lang="ru-RU"/>
        </a:p>
      </dgm:t>
    </dgm:pt>
    <dgm:pt modelId="{96C63C33-5984-41F5-9453-A863DEF365FC}">
      <dgm:prSet phldrT="[Текст]"/>
      <dgm:spPr>
        <a:solidFill>
          <a:schemeClr val="bg1"/>
        </a:solidFill>
        <a:ln w="76200">
          <a:solidFill>
            <a:srgbClr val="FFC000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Строительство</a:t>
          </a:r>
          <a:endParaRPr lang="ru-RU" dirty="0">
            <a:solidFill>
              <a:schemeClr val="tx1"/>
            </a:solidFill>
          </a:endParaRPr>
        </a:p>
      </dgm:t>
    </dgm:pt>
    <dgm:pt modelId="{7E05E34B-11F2-4B54-8DF4-F875494D892D}" type="parTrans" cxnId="{E2D8C742-A2B6-4EEF-B43F-87C28F002762}">
      <dgm:prSet/>
      <dgm:spPr/>
      <dgm:t>
        <a:bodyPr/>
        <a:lstStyle/>
        <a:p>
          <a:endParaRPr lang="ru-RU"/>
        </a:p>
      </dgm:t>
    </dgm:pt>
    <dgm:pt modelId="{A97D57A4-6CDC-4AF6-9744-39A5117395FA}" type="sibTrans" cxnId="{E2D8C742-A2B6-4EEF-B43F-87C28F002762}">
      <dgm:prSet/>
      <dgm:spPr/>
      <dgm:t>
        <a:bodyPr/>
        <a:lstStyle/>
        <a:p>
          <a:endParaRPr lang="ru-RU"/>
        </a:p>
      </dgm:t>
    </dgm:pt>
    <dgm:pt modelId="{DA368448-69C5-4C5D-B047-F6A1CFDC3860}">
      <dgm:prSet phldrT="[Текст]"/>
      <dgm:spPr>
        <a:solidFill>
          <a:schemeClr val="bg1"/>
        </a:solidFill>
        <a:ln w="76200">
          <a:solidFill>
            <a:srgbClr val="92D050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Торговля</a:t>
          </a:r>
          <a:endParaRPr lang="ru-RU" dirty="0">
            <a:solidFill>
              <a:schemeClr val="tx1"/>
            </a:solidFill>
          </a:endParaRPr>
        </a:p>
      </dgm:t>
    </dgm:pt>
    <dgm:pt modelId="{F8FDBAAE-138A-4E66-A8D1-A129899CE280}" type="parTrans" cxnId="{D683FAE4-88DE-4373-A33D-45591546784E}">
      <dgm:prSet/>
      <dgm:spPr/>
      <dgm:t>
        <a:bodyPr/>
        <a:lstStyle/>
        <a:p>
          <a:endParaRPr lang="ru-RU"/>
        </a:p>
      </dgm:t>
    </dgm:pt>
    <dgm:pt modelId="{CDDB2F66-03A2-42BD-8B24-58EEB25B40EE}" type="sibTrans" cxnId="{D683FAE4-88DE-4373-A33D-45591546784E}">
      <dgm:prSet/>
      <dgm:spPr/>
      <dgm:t>
        <a:bodyPr/>
        <a:lstStyle/>
        <a:p>
          <a:endParaRPr lang="ru-RU"/>
        </a:p>
      </dgm:t>
    </dgm:pt>
    <dgm:pt modelId="{22FF689C-37F3-4DA7-8665-E0C689AB04A3}">
      <dgm:prSet phldrT="[Текст]"/>
      <dgm:spPr>
        <a:solidFill>
          <a:schemeClr val="bg1"/>
        </a:solidFill>
        <a:ln w="76200">
          <a:solidFill>
            <a:srgbClr val="0070C0"/>
          </a:solidFill>
        </a:ln>
      </dgm:spPr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Транспорт</a:t>
          </a:r>
          <a:endParaRPr lang="ru-RU" dirty="0">
            <a:solidFill>
              <a:schemeClr val="tx1"/>
            </a:solidFill>
          </a:endParaRPr>
        </a:p>
      </dgm:t>
    </dgm:pt>
    <dgm:pt modelId="{5938A5AF-E259-43FC-A882-F349D6E619EB}" type="parTrans" cxnId="{C3E9C2F4-A6AB-4BC5-A10E-098703446678}">
      <dgm:prSet/>
      <dgm:spPr/>
      <dgm:t>
        <a:bodyPr/>
        <a:lstStyle/>
        <a:p>
          <a:endParaRPr lang="ru-RU"/>
        </a:p>
      </dgm:t>
    </dgm:pt>
    <dgm:pt modelId="{CFADB6EC-15D9-4DA3-8A6F-F04E873FC113}" type="sibTrans" cxnId="{C3E9C2F4-A6AB-4BC5-A10E-098703446678}">
      <dgm:prSet/>
      <dgm:spPr/>
      <dgm:t>
        <a:bodyPr/>
        <a:lstStyle/>
        <a:p>
          <a:endParaRPr lang="ru-RU"/>
        </a:p>
      </dgm:t>
    </dgm:pt>
    <dgm:pt modelId="{195ABC22-0DDC-4B77-8C17-7730CA0E30D8}" type="pres">
      <dgm:prSet presAssocID="{86B50FD7-23F8-4B94-A260-C80E67541E3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4AB47F3-9875-470D-8274-70B92C9B0834}" type="pres">
      <dgm:prSet presAssocID="{E1BF045E-7258-497C-89A6-DBD309752EAB}" presName="node" presStyleLbl="node1" presStyleIdx="0" presStyleCnt="5" custScaleX="170084" custRadScaleRad="94436" custRadScaleInc="144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87D1EC-E75B-41BB-A647-9EAF86C8153E}" type="pres">
      <dgm:prSet presAssocID="{51E1A5CD-6287-49E1-B735-4F6E7C8641F6}" presName="sibTrans" presStyleLbl="sibTrans2D1" presStyleIdx="0" presStyleCnt="5"/>
      <dgm:spPr/>
      <dgm:t>
        <a:bodyPr/>
        <a:lstStyle/>
        <a:p>
          <a:endParaRPr lang="ru-RU"/>
        </a:p>
      </dgm:t>
    </dgm:pt>
    <dgm:pt modelId="{345199FA-77DE-4E5F-8955-8059FE08C175}" type="pres">
      <dgm:prSet presAssocID="{51E1A5CD-6287-49E1-B735-4F6E7C8641F6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20A66702-7C67-43D6-9B41-78A6EB8348DB}" type="pres">
      <dgm:prSet presAssocID="{013CD551-6F6F-4F6F-BC19-C6EBF03B1E3F}" presName="node" presStyleLbl="node1" presStyleIdx="1" presStyleCnt="5" custScaleX="170084" custRadScaleRad="140541" custRadScaleInc="143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A8BA95-73EC-4411-9D79-0D898100D49A}" type="pres">
      <dgm:prSet presAssocID="{28341C19-DBFB-4E0B-9B59-1113EA75B083}" presName="sibTrans" presStyleLbl="sibTrans2D1" presStyleIdx="1" presStyleCnt="5"/>
      <dgm:spPr/>
      <dgm:t>
        <a:bodyPr/>
        <a:lstStyle/>
        <a:p>
          <a:endParaRPr lang="ru-RU"/>
        </a:p>
      </dgm:t>
    </dgm:pt>
    <dgm:pt modelId="{83247B83-C1FC-4AC7-AB5E-5E57EDF15BB7}" type="pres">
      <dgm:prSet presAssocID="{28341C19-DBFB-4E0B-9B59-1113EA75B083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D74C6D84-F5B9-4794-BE66-945FC9A2A8A7}" type="pres">
      <dgm:prSet presAssocID="{96C63C33-5984-41F5-9453-A863DEF365FC}" presName="node" presStyleLbl="node1" presStyleIdx="2" presStyleCnt="5" custScaleX="170084" custRadScaleRad="111111" custRadScaleInc="-68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A1E0B3-6786-4B27-99C7-E9CED58B7980}" type="pres">
      <dgm:prSet presAssocID="{A97D57A4-6CDC-4AF6-9744-39A5117395FA}" presName="sibTrans" presStyleLbl="sibTrans2D1" presStyleIdx="2" presStyleCnt="5"/>
      <dgm:spPr/>
      <dgm:t>
        <a:bodyPr/>
        <a:lstStyle/>
        <a:p>
          <a:endParaRPr lang="ru-RU"/>
        </a:p>
      </dgm:t>
    </dgm:pt>
    <dgm:pt modelId="{20B2A8F3-B01E-47EA-8061-AF27DDA05FFC}" type="pres">
      <dgm:prSet presAssocID="{A97D57A4-6CDC-4AF6-9744-39A5117395FA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6BF6914D-83E0-4188-B098-47FF1614DE73}" type="pres">
      <dgm:prSet presAssocID="{22FF689C-37F3-4DA7-8665-E0C689AB04A3}" presName="node" presStyleLbl="node1" presStyleIdx="3" presStyleCnt="5" custScaleX="170084" custRadScaleRad="85715" custRadScaleInc="41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8FE264-2837-4A59-B206-58300365E137}" type="pres">
      <dgm:prSet presAssocID="{CFADB6EC-15D9-4DA3-8A6F-F04E873FC113}" presName="sibTrans" presStyleLbl="sibTrans2D1" presStyleIdx="3" presStyleCnt="5"/>
      <dgm:spPr/>
      <dgm:t>
        <a:bodyPr/>
        <a:lstStyle/>
        <a:p>
          <a:endParaRPr lang="ru-RU"/>
        </a:p>
      </dgm:t>
    </dgm:pt>
    <dgm:pt modelId="{AE7214E2-58FF-4E0A-BE72-50F9831F7F21}" type="pres">
      <dgm:prSet presAssocID="{CFADB6EC-15D9-4DA3-8A6F-F04E873FC113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29C1D731-0DD6-4A9C-9E14-87C5E78DEBD7}" type="pres">
      <dgm:prSet presAssocID="{DA368448-69C5-4C5D-B047-F6A1CFDC3860}" presName="node" presStyleLbl="node1" presStyleIdx="4" presStyleCnt="5" custScaleX="170084" custRadScaleRad="126828" custRadScaleInc="-105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FA0CEB-F36E-4A2F-B538-B4738B30D7D2}" type="pres">
      <dgm:prSet presAssocID="{CDDB2F66-03A2-42BD-8B24-58EEB25B40EE}" presName="sibTrans" presStyleLbl="sibTrans2D1" presStyleIdx="4" presStyleCnt="5"/>
      <dgm:spPr/>
      <dgm:t>
        <a:bodyPr/>
        <a:lstStyle/>
        <a:p>
          <a:endParaRPr lang="ru-RU"/>
        </a:p>
      </dgm:t>
    </dgm:pt>
    <dgm:pt modelId="{875F6FC9-3D30-4EBF-B1D4-8A036E9F844C}" type="pres">
      <dgm:prSet presAssocID="{CDDB2F66-03A2-42BD-8B24-58EEB25B40EE}" presName="connectorText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C82518A8-7A75-4758-AA76-F9BF691BA959}" type="presOf" srcId="{51E1A5CD-6287-49E1-B735-4F6E7C8641F6}" destId="{5887D1EC-E75B-41BB-A647-9EAF86C8153E}" srcOrd="0" destOrd="0" presId="urn:microsoft.com/office/officeart/2005/8/layout/cycle7"/>
    <dgm:cxn modelId="{D683FAE4-88DE-4373-A33D-45591546784E}" srcId="{86B50FD7-23F8-4B94-A260-C80E67541E35}" destId="{DA368448-69C5-4C5D-B047-F6A1CFDC3860}" srcOrd="4" destOrd="0" parTransId="{F8FDBAAE-138A-4E66-A8D1-A129899CE280}" sibTransId="{CDDB2F66-03A2-42BD-8B24-58EEB25B40EE}"/>
    <dgm:cxn modelId="{C3E9C2F4-A6AB-4BC5-A10E-098703446678}" srcId="{86B50FD7-23F8-4B94-A260-C80E67541E35}" destId="{22FF689C-37F3-4DA7-8665-E0C689AB04A3}" srcOrd="3" destOrd="0" parTransId="{5938A5AF-E259-43FC-A882-F349D6E619EB}" sibTransId="{CFADB6EC-15D9-4DA3-8A6F-F04E873FC113}"/>
    <dgm:cxn modelId="{2F7296B5-7602-4B25-B833-452E776D76EA}" type="presOf" srcId="{28341C19-DBFB-4E0B-9B59-1113EA75B083}" destId="{83247B83-C1FC-4AC7-AB5E-5E57EDF15BB7}" srcOrd="1" destOrd="0" presId="urn:microsoft.com/office/officeart/2005/8/layout/cycle7"/>
    <dgm:cxn modelId="{5220690E-2E0F-411E-BAE8-0D5AC6C5FDBC}" type="presOf" srcId="{CFADB6EC-15D9-4DA3-8A6F-F04E873FC113}" destId="{AE7214E2-58FF-4E0A-BE72-50F9831F7F21}" srcOrd="1" destOrd="0" presId="urn:microsoft.com/office/officeart/2005/8/layout/cycle7"/>
    <dgm:cxn modelId="{401C2306-2E04-4A42-B248-C3D4DEA17B6A}" type="presOf" srcId="{A97D57A4-6CDC-4AF6-9744-39A5117395FA}" destId="{54A1E0B3-6786-4B27-99C7-E9CED58B7980}" srcOrd="0" destOrd="0" presId="urn:microsoft.com/office/officeart/2005/8/layout/cycle7"/>
    <dgm:cxn modelId="{46408267-DC80-42EB-9702-51C27FAE515C}" type="presOf" srcId="{22FF689C-37F3-4DA7-8665-E0C689AB04A3}" destId="{6BF6914D-83E0-4188-B098-47FF1614DE73}" srcOrd="0" destOrd="0" presId="urn:microsoft.com/office/officeart/2005/8/layout/cycle7"/>
    <dgm:cxn modelId="{E2D8C742-A2B6-4EEF-B43F-87C28F002762}" srcId="{86B50FD7-23F8-4B94-A260-C80E67541E35}" destId="{96C63C33-5984-41F5-9453-A863DEF365FC}" srcOrd="2" destOrd="0" parTransId="{7E05E34B-11F2-4B54-8DF4-F875494D892D}" sibTransId="{A97D57A4-6CDC-4AF6-9744-39A5117395FA}"/>
    <dgm:cxn modelId="{665B5C89-FB85-49AF-AB48-8CD166B9996B}" type="presOf" srcId="{CDDB2F66-03A2-42BD-8B24-58EEB25B40EE}" destId="{875F6FC9-3D30-4EBF-B1D4-8A036E9F844C}" srcOrd="1" destOrd="0" presId="urn:microsoft.com/office/officeart/2005/8/layout/cycle7"/>
    <dgm:cxn modelId="{D3868DCD-CF9C-4C6A-A0C4-B213C8D76DF1}" type="presOf" srcId="{DA368448-69C5-4C5D-B047-F6A1CFDC3860}" destId="{29C1D731-0DD6-4A9C-9E14-87C5E78DEBD7}" srcOrd="0" destOrd="0" presId="urn:microsoft.com/office/officeart/2005/8/layout/cycle7"/>
    <dgm:cxn modelId="{0A556402-6B6D-4415-9DF1-ED3B0D705544}" type="presOf" srcId="{E1BF045E-7258-497C-89A6-DBD309752EAB}" destId="{84AB47F3-9875-470D-8274-70B92C9B0834}" srcOrd="0" destOrd="0" presId="urn:microsoft.com/office/officeart/2005/8/layout/cycle7"/>
    <dgm:cxn modelId="{F72CDC9B-33AC-4050-9D9C-2B5F3E408F89}" type="presOf" srcId="{86B50FD7-23F8-4B94-A260-C80E67541E35}" destId="{195ABC22-0DDC-4B77-8C17-7730CA0E30D8}" srcOrd="0" destOrd="0" presId="urn:microsoft.com/office/officeart/2005/8/layout/cycle7"/>
    <dgm:cxn modelId="{6908E2FD-89A2-4844-8E9D-B101ABDDD4E4}" type="presOf" srcId="{28341C19-DBFB-4E0B-9B59-1113EA75B083}" destId="{E0A8BA95-73EC-4411-9D79-0D898100D49A}" srcOrd="0" destOrd="0" presId="urn:microsoft.com/office/officeart/2005/8/layout/cycle7"/>
    <dgm:cxn modelId="{D21E8961-4690-4352-A8A2-A466998A798D}" srcId="{86B50FD7-23F8-4B94-A260-C80E67541E35}" destId="{E1BF045E-7258-497C-89A6-DBD309752EAB}" srcOrd="0" destOrd="0" parTransId="{A9887AED-E4D1-4222-8624-ED09E8168659}" sibTransId="{51E1A5CD-6287-49E1-B735-4F6E7C8641F6}"/>
    <dgm:cxn modelId="{943DAA12-E49F-43ED-B7E0-E23215D39B98}" srcId="{86B50FD7-23F8-4B94-A260-C80E67541E35}" destId="{013CD551-6F6F-4F6F-BC19-C6EBF03B1E3F}" srcOrd="1" destOrd="0" parTransId="{64F75FE4-D6DD-4840-BC7A-F90A841FD540}" sibTransId="{28341C19-DBFB-4E0B-9B59-1113EA75B083}"/>
    <dgm:cxn modelId="{5636765D-0735-45E1-84D3-D3651A149B71}" type="presOf" srcId="{A97D57A4-6CDC-4AF6-9744-39A5117395FA}" destId="{20B2A8F3-B01E-47EA-8061-AF27DDA05FFC}" srcOrd="1" destOrd="0" presId="urn:microsoft.com/office/officeart/2005/8/layout/cycle7"/>
    <dgm:cxn modelId="{30AC5296-7AC1-4B76-B9F4-CCB090F40EB4}" type="presOf" srcId="{CDDB2F66-03A2-42BD-8B24-58EEB25B40EE}" destId="{ACFA0CEB-F36E-4A2F-B538-B4738B30D7D2}" srcOrd="0" destOrd="0" presId="urn:microsoft.com/office/officeart/2005/8/layout/cycle7"/>
    <dgm:cxn modelId="{1B52DD13-72E9-43E6-B2EA-CB5AA7935570}" type="presOf" srcId="{CFADB6EC-15D9-4DA3-8A6F-F04E873FC113}" destId="{2F8FE264-2837-4A59-B206-58300365E137}" srcOrd="0" destOrd="0" presId="urn:microsoft.com/office/officeart/2005/8/layout/cycle7"/>
    <dgm:cxn modelId="{19E82191-EF69-44AE-AF5D-B7FB9AF0D853}" type="presOf" srcId="{96C63C33-5984-41F5-9453-A863DEF365FC}" destId="{D74C6D84-F5B9-4794-BE66-945FC9A2A8A7}" srcOrd="0" destOrd="0" presId="urn:microsoft.com/office/officeart/2005/8/layout/cycle7"/>
    <dgm:cxn modelId="{2303DAE5-7721-412B-92C6-0FB0AF519C0C}" type="presOf" srcId="{51E1A5CD-6287-49E1-B735-4F6E7C8641F6}" destId="{345199FA-77DE-4E5F-8955-8059FE08C175}" srcOrd="1" destOrd="0" presId="urn:microsoft.com/office/officeart/2005/8/layout/cycle7"/>
    <dgm:cxn modelId="{836DB2C0-7BDD-42CF-AC1A-215FA7AE69ED}" type="presOf" srcId="{013CD551-6F6F-4F6F-BC19-C6EBF03B1E3F}" destId="{20A66702-7C67-43D6-9B41-78A6EB8348DB}" srcOrd="0" destOrd="0" presId="urn:microsoft.com/office/officeart/2005/8/layout/cycle7"/>
    <dgm:cxn modelId="{ACB74010-0A53-455B-8A41-0A3FDBBEE1E1}" type="presParOf" srcId="{195ABC22-0DDC-4B77-8C17-7730CA0E30D8}" destId="{84AB47F3-9875-470D-8274-70B92C9B0834}" srcOrd="0" destOrd="0" presId="urn:microsoft.com/office/officeart/2005/8/layout/cycle7"/>
    <dgm:cxn modelId="{C4FFD4EA-A049-4E6A-9365-9C1DF7AA3DF5}" type="presParOf" srcId="{195ABC22-0DDC-4B77-8C17-7730CA0E30D8}" destId="{5887D1EC-E75B-41BB-A647-9EAF86C8153E}" srcOrd="1" destOrd="0" presId="urn:microsoft.com/office/officeart/2005/8/layout/cycle7"/>
    <dgm:cxn modelId="{E61F0878-3489-496B-8417-247DCB7F764E}" type="presParOf" srcId="{5887D1EC-E75B-41BB-A647-9EAF86C8153E}" destId="{345199FA-77DE-4E5F-8955-8059FE08C175}" srcOrd="0" destOrd="0" presId="urn:microsoft.com/office/officeart/2005/8/layout/cycle7"/>
    <dgm:cxn modelId="{D83FEE42-4E3F-4FFE-A0EE-FE244A69030D}" type="presParOf" srcId="{195ABC22-0DDC-4B77-8C17-7730CA0E30D8}" destId="{20A66702-7C67-43D6-9B41-78A6EB8348DB}" srcOrd="2" destOrd="0" presId="urn:microsoft.com/office/officeart/2005/8/layout/cycle7"/>
    <dgm:cxn modelId="{4214479F-2B43-4944-8FAE-1C3164C77BF9}" type="presParOf" srcId="{195ABC22-0DDC-4B77-8C17-7730CA0E30D8}" destId="{E0A8BA95-73EC-4411-9D79-0D898100D49A}" srcOrd="3" destOrd="0" presId="urn:microsoft.com/office/officeart/2005/8/layout/cycle7"/>
    <dgm:cxn modelId="{A1C44E86-45A0-4EC9-94BA-4AAA7EF1F683}" type="presParOf" srcId="{E0A8BA95-73EC-4411-9D79-0D898100D49A}" destId="{83247B83-C1FC-4AC7-AB5E-5E57EDF15BB7}" srcOrd="0" destOrd="0" presId="urn:microsoft.com/office/officeart/2005/8/layout/cycle7"/>
    <dgm:cxn modelId="{F028A913-500C-4434-B7DC-5B4A7093365C}" type="presParOf" srcId="{195ABC22-0DDC-4B77-8C17-7730CA0E30D8}" destId="{D74C6D84-F5B9-4794-BE66-945FC9A2A8A7}" srcOrd="4" destOrd="0" presId="urn:microsoft.com/office/officeart/2005/8/layout/cycle7"/>
    <dgm:cxn modelId="{CC60B3ED-B5C8-43B2-BC61-04D9D67B684A}" type="presParOf" srcId="{195ABC22-0DDC-4B77-8C17-7730CA0E30D8}" destId="{54A1E0B3-6786-4B27-99C7-E9CED58B7980}" srcOrd="5" destOrd="0" presId="urn:microsoft.com/office/officeart/2005/8/layout/cycle7"/>
    <dgm:cxn modelId="{7E3CE37D-14C7-41B0-B75D-20DCE5A81030}" type="presParOf" srcId="{54A1E0B3-6786-4B27-99C7-E9CED58B7980}" destId="{20B2A8F3-B01E-47EA-8061-AF27DDA05FFC}" srcOrd="0" destOrd="0" presId="urn:microsoft.com/office/officeart/2005/8/layout/cycle7"/>
    <dgm:cxn modelId="{9557A34E-60E6-43EF-B9B3-2B516CFE5914}" type="presParOf" srcId="{195ABC22-0DDC-4B77-8C17-7730CA0E30D8}" destId="{6BF6914D-83E0-4188-B098-47FF1614DE73}" srcOrd="6" destOrd="0" presId="urn:microsoft.com/office/officeart/2005/8/layout/cycle7"/>
    <dgm:cxn modelId="{6637D81D-8BCC-4DE4-AC18-AA1BE6857131}" type="presParOf" srcId="{195ABC22-0DDC-4B77-8C17-7730CA0E30D8}" destId="{2F8FE264-2837-4A59-B206-58300365E137}" srcOrd="7" destOrd="0" presId="urn:microsoft.com/office/officeart/2005/8/layout/cycle7"/>
    <dgm:cxn modelId="{A26DFD5C-7D84-45B2-A939-87981CBC4F91}" type="presParOf" srcId="{2F8FE264-2837-4A59-B206-58300365E137}" destId="{AE7214E2-58FF-4E0A-BE72-50F9831F7F21}" srcOrd="0" destOrd="0" presId="urn:microsoft.com/office/officeart/2005/8/layout/cycle7"/>
    <dgm:cxn modelId="{BC5D2A85-BC67-41AB-9AA7-29FC7121DCA7}" type="presParOf" srcId="{195ABC22-0DDC-4B77-8C17-7730CA0E30D8}" destId="{29C1D731-0DD6-4A9C-9E14-87C5E78DEBD7}" srcOrd="8" destOrd="0" presId="urn:microsoft.com/office/officeart/2005/8/layout/cycle7"/>
    <dgm:cxn modelId="{61711F20-3231-4E5F-AE2A-2E1B6DE9E3DB}" type="presParOf" srcId="{195ABC22-0DDC-4B77-8C17-7730CA0E30D8}" destId="{ACFA0CEB-F36E-4A2F-B538-B4738B30D7D2}" srcOrd="9" destOrd="0" presId="urn:microsoft.com/office/officeart/2005/8/layout/cycle7"/>
    <dgm:cxn modelId="{8D6CBB6F-0314-466B-AD55-10130F62E472}" type="presParOf" srcId="{ACFA0CEB-F36E-4A2F-B538-B4738B30D7D2}" destId="{875F6FC9-3D30-4EBF-B1D4-8A036E9F844C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AB47F3-9875-470D-8274-70B92C9B0834}">
      <dsp:nvSpPr>
        <dsp:cNvPr id="0" name=""/>
        <dsp:cNvSpPr/>
      </dsp:nvSpPr>
      <dsp:spPr>
        <a:xfrm>
          <a:off x="3657150" y="180043"/>
          <a:ext cx="3604183" cy="1059530"/>
        </a:xfrm>
        <a:prstGeom prst="roundRect">
          <a:avLst>
            <a:gd name="adj" fmla="val 10000"/>
          </a:avLst>
        </a:prstGeom>
        <a:solidFill>
          <a:schemeClr val="bg1"/>
        </a:solidFill>
        <a:ln w="76200">
          <a:solidFill>
            <a:srgbClr val="FF9900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Сельское хозяйство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3688183" y="211076"/>
        <a:ext cx="3542117" cy="997464"/>
      </dsp:txXfrm>
    </dsp:sp>
    <dsp:sp modelId="{5887D1EC-E75B-41BB-A647-9EAF86C8153E}">
      <dsp:nvSpPr>
        <dsp:cNvPr id="0" name=""/>
        <dsp:cNvSpPr/>
      </dsp:nvSpPr>
      <dsp:spPr>
        <a:xfrm rot="1845034">
          <a:off x="6527449" y="1460233"/>
          <a:ext cx="1009535" cy="37083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6638700" y="1534400"/>
        <a:ext cx="787034" cy="222501"/>
      </dsp:txXfrm>
    </dsp:sp>
    <dsp:sp modelId="{20A66702-7C67-43D6-9B41-78A6EB8348DB}">
      <dsp:nvSpPr>
        <dsp:cNvPr id="0" name=""/>
        <dsp:cNvSpPr/>
      </dsp:nvSpPr>
      <dsp:spPr>
        <a:xfrm>
          <a:off x="6803099" y="2051728"/>
          <a:ext cx="3604183" cy="1059530"/>
        </a:xfrm>
        <a:prstGeom prst="roundRect">
          <a:avLst>
            <a:gd name="adj" fmla="val 10000"/>
          </a:avLst>
        </a:prstGeom>
        <a:solidFill>
          <a:schemeClr val="bg1"/>
        </a:solidFill>
        <a:ln w="76200">
          <a:solidFill>
            <a:schemeClr val="bg1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Промышленность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6834132" y="2082761"/>
        <a:ext cx="3542117" cy="997464"/>
      </dsp:txXfrm>
    </dsp:sp>
    <dsp:sp modelId="{E0A8BA95-73EC-4411-9D79-0D898100D49A}">
      <dsp:nvSpPr>
        <dsp:cNvPr id="0" name=""/>
        <dsp:cNvSpPr/>
      </dsp:nvSpPr>
      <dsp:spPr>
        <a:xfrm rot="6086247">
          <a:off x="7842023" y="3673288"/>
          <a:ext cx="1009535" cy="37083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7953273" y="3747455"/>
        <a:ext cx="787034" cy="222501"/>
      </dsp:txXfrm>
    </dsp:sp>
    <dsp:sp modelId="{D74C6D84-F5B9-4794-BE66-945FC9A2A8A7}">
      <dsp:nvSpPr>
        <dsp:cNvPr id="0" name=""/>
        <dsp:cNvSpPr/>
      </dsp:nvSpPr>
      <dsp:spPr>
        <a:xfrm>
          <a:off x="6286298" y="4606154"/>
          <a:ext cx="3604183" cy="1059530"/>
        </a:xfrm>
        <a:prstGeom prst="roundRect">
          <a:avLst>
            <a:gd name="adj" fmla="val 10000"/>
          </a:avLst>
        </a:prstGeom>
        <a:solidFill>
          <a:schemeClr val="bg1"/>
        </a:solidFill>
        <a:ln w="76200">
          <a:solidFill>
            <a:srgbClr val="FFC000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Строительство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6317331" y="4637187"/>
        <a:ext cx="3542117" cy="997464"/>
      </dsp:txXfrm>
    </dsp:sp>
    <dsp:sp modelId="{54A1E0B3-6786-4B27-99C7-E9CED58B7980}">
      <dsp:nvSpPr>
        <dsp:cNvPr id="0" name=""/>
        <dsp:cNvSpPr/>
      </dsp:nvSpPr>
      <dsp:spPr>
        <a:xfrm rot="10809014">
          <a:off x="5150573" y="4944122"/>
          <a:ext cx="1009535" cy="37083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5261823" y="5018289"/>
        <a:ext cx="787034" cy="222501"/>
      </dsp:txXfrm>
    </dsp:sp>
    <dsp:sp modelId="{6BF6914D-83E0-4188-B098-47FF1614DE73}">
      <dsp:nvSpPr>
        <dsp:cNvPr id="0" name=""/>
        <dsp:cNvSpPr/>
      </dsp:nvSpPr>
      <dsp:spPr>
        <a:xfrm>
          <a:off x="1420200" y="4593395"/>
          <a:ext cx="3604183" cy="1059530"/>
        </a:xfrm>
        <a:prstGeom prst="roundRect">
          <a:avLst>
            <a:gd name="adj" fmla="val 10000"/>
          </a:avLst>
        </a:prstGeom>
        <a:solidFill>
          <a:schemeClr val="bg1"/>
        </a:solidFill>
        <a:ln w="76200">
          <a:solidFill>
            <a:srgbClr val="0070C0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Транспорт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1451233" y="4624428"/>
        <a:ext cx="3542117" cy="997464"/>
      </dsp:txXfrm>
    </dsp:sp>
    <dsp:sp modelId="{2F8FE264-2837-4A59-B206-58300365E137}">
      <dsp:nvSpPr>
        <dsp:cNvPr id="0" name=""/>
        <dsp:cNvSpPr/>
      </dsp:nvSpPr>
      <dsp:spPr>
        <a:xfrm rot="14446456">
          <a:off x="2007424" y="3668507"/>
          <a:ext cx="1009535" cy="37083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2118674" y="3742674"/>
        <a:ext cx="787034" cy="222501"/>
      </dsp:txXfrm>
    </dsp:sp>
    <dsp:sp modelId="{29C1D731-0DD6-4A9C-9E14-87C5E78DEBD7}">
      <dsp:nvSpPr>
        <dsp:cNvPr id="0" name=""/>
        <dsp:cNvSpPr/>
      </dsp:nvSpPr>
      <dsp:spPr>
        <a:xfrm>
          <a:off x="0" y="2054924"/>
          <a:ext cx="3604183" cy="1059530"/>
        </a:xfrm>
        <a:prstGeom prst="roundRect">
          <a:avLst>
            <a:gd name="adj" fmla="val 10000"/>
          </a:avLst>
        </a:prstGeom>
        <a:solidFill>
          <a:schemeClr val="bg1"/>
        </a:solidFill>
        <a:ln w="76200">
          <a:solidFill>
            <a:srgbClr val="92D050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Торговля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31033" y="2085957"/>
        <a:ext cx="3542117" cy="997464"/>
      </dsp:txXfrm>
    </dsp:sp>
    <dsp:sp modelId="{ACFA0CEB-F36E-4A2F-B538-B4738B30D7D2}">
      <dsp:nvSpPr>
        <dsp:cNvPr id="0" name=""/>
        <dsp:cNvSpPr/>
      </dsp:nvSpPr>
      <dsp:spPr>
        <a:xfrm rot="19971452">
          <a:off x="3125899" y="1461831"/>
          <a:ext cx="1009535" cy="37083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237150" y="1535998"/>
        <a:ext cx="787034" cy="2225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AB47F3-9875-470D-8274-70B92C9B0834}">
      <dsp:nvSpPr>
        <dsp:cNvPr id="0" name=""/>
        <dsp:cNvSpPr/>
      </dsp:nvSpPr>
      <dsp:spPr>
        <a:xfrm>
          <a:off x="3657150" y="180043"/>
          <a:ext cx="3604183" cy="1059530"/>
        </a:xfrm>
        <a:prstGeom prst="roundRect">
          <a:avLst>
            <a:gd name="adj" fmla="val 10000"/>
          </a:avLst>
        </a:prstGeom>
        <a:solidFill>
          <a:schemeClr val="bg1"/>
        </a:solidFill>
        <a:ln w="76200">
          <a:solidFill>
            <a:srgbClr val="FF9900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Сельское хозяйство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3688183" y="211076"/>
        <a:ext cx="3542117" cy="997464"/>
      </dsp:txXfrm>
    </dsp:sp>
    <dsp:sp modelId="{5887D1EC-E75B-41BB-A647-9EAF86C8153E}">
      <dsp:nvSpPr>
        <dsp:cNvPr id="0" name=""/>
        <dsp:cNvSpPr/>
      </dsp:nvSpPr>
      <dsp:spPr>
        <a:xfrm rot="1845034">
          <a:off x="6527449" y="1460233"/>
          <a:ext cx="1009535" cy="37083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6638700" y="1534400"/>
        <a:ext cx="787034" cy="222501"/>
      </dsp:txXfrm>
    </dsp:sp>
    <dsp:sp modelId="{20A66702-7C67-43D6-9B41-78A6EB8348DB}">
      <dsp:nvSpPr>
        <dsp:cNvPr id="0" name=""/>
        <dsp:cNvSpPr/>
      </dsp:nvSpPr>
      <dsp:spPr>
        <a:xfrm>
          <a:off x="6803099" y="2051728"/>
          <a:ext cx="3604183" cy="1059530"/>
        </a:xfrm>
        <a:prstGeom prst="roundRect">
          <a:avLst>
            <a:gd name="adj" fmla="val 10000"/>
          </a:avLst>
        </a:prstGeom>
        <a:solidFill>
          <a:schemeClr val="bg1"/>
        </a:solidFill>
        <a:ln w="76200">
          <a:solidFill>
            <a:schemeClr val="bg1">
              <a:lumMod val="50000"/>
            </a:schemeClr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Промышленность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6834132" y="2082761"/>
        <a:ext cx="3542117" cy="997464"/>
      </dsp:txXfrm>
    </dsp:sp>
    <dsp:sp modelId="{E0A8BA95-73EC-4411-9D79-0D898100D49A}">
      <dsp:nvSpPr>
        <dsp:cNvPr id="0" name=""/>
        <dsp:cNvSpPr/>
      </dsp:nvSpPr>
      <dsp:spPr>
        <a:xfrm rot="6086247">
          <a:off x="7842023" y="3673288"/>
          <a:ext cx="1009535" cy="37083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7953273" y="3747455"/>
        <a:ext cx="787034" cy="222501"/>
      </dsp:txXfrm>
    </dsp:sp>
    <dsp:sp modelId="{D74C6D84-F5B9-4794-BE66-945FC9A2A8A7}">
      <dsp:nvSpPr>
        <dsp:cNvPr id="0" name=""/>
        <dsp:cNvSpPr/>
      </dsp:nvSpPr>
      <dsp:spPr>
        <a:xfrm>
          <a:off x="6286298" y="4606154"/>
          <a:ext cx="3604183" cy="1059530"/>
        </a:xfrm>
        <a:prstGeom prst="roundRect">
          <a:avLst>
            <a:gd name="adj" fmla="val 10000"/>
          </a:avLst>
        </a:prstGeom>
        <a:solidFill>
          <a:schemeClr val="bg1"/>
        </a:solidFill>
        <a:ln w="76200">
          <a:solidFill>
            <a:srgbClr val="FFC000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Строительство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6317331" y="4637187"/>
        <a:ext cx="3542117" cy="997464"/>
      </dsp:txXfrm>
    </dsp:sp>
    <dsp:sp modelId="{54A1E0B3-6786-4B27-99C7-E9CED58B7980}">
      <dsp:nvSpPr>
        <dsp:cNvPr id="0" name=""/>
        <dsp:cNvSpPr/>
      </dsp:nvSpPr>
      <dsp:spPr>
        <a:xfrm rot="10809014">
          <a:off x="5150573" y="4944122"/>
          <a:ext cx="1009535" cy="37083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5261823" y="5018289"/>
        <a:ext cx="787034" cy="222501"/>
      </dsp:txXfrm>
    </dsp:sp>
    <dsp:sp modelId="{6BF6914D-83E0-4188-B098-47FF1614DE73}">
      <dsp:nvSpPr>
        <dsp:cNvPr id="0" name=""/>
        <dsp:cNvSpPr/>
      </dsp:nvSpPr>
      <dsp:spPr>
        <a:xfrm>
          <a:off x="1420200" y="4593395"/>
          <a:ext cx="3604183" cy="1059530"/>
        </a:xfrm>
        <a:prstGeom prst="roundRect">
          <a:avLst>
            <a:gd name="adj" fmla="val 10000"/>
          </a:avLst>
        </a:prstGeom>
        <a:solidFill>
          <a:schemeClr val="bg1"/>
        </a:solidFill>
        <a:ln w="76200">
          <a:solidFill>
            <a:srgbClr val="0070C0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Транспорт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1451233" y="4624428"/>
        <a:ext cx="3542117" cy="997464"/>
      </dsp:txXfrm>
    </dsp:sp>
    <dsp:sp modelId="{2F8FE264-2837-4A59-B206-58300365E137}">
      <dsp:nvSpPr>
        <dsp:cNvPr id="0" name=""/>
        <dsp:cNvSpPr/>
      </dsp:nvSpPr>
      <dsp:spPr>
        <a:xfrm rot="14446456">
          <a:off x="2007424" y="3668507"/>
          <a:ext cx="1009535" cy="37083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 rot="10800000">
        <a:off x="2118674" y="3742674"/>
        <a:ext cx="787034" cy="222501"/>
      </dsp:txXfrm>
    </dsp:sp>
    <dsp:sp modelId="{29C1D731-0DD6-4A9C-9E14-87C5E78DEBD7}">
      <dsp:nvSpPr>
        <dsp:cNvPr id="0" name=""/>
        <dsp:cNvSpPr/>
      </dsp:nvSpPr>
      <dsp:spPr>
        <a:xfrm>
          <a:off x="0" y="2054924"/>
          <a:ext cx="3604183" cy="1059530"/>
        </a:xfrm>
        <a:prstGeom prst="roundRect">
          <a:avLst>
            <a:gd name="adj" fmla="val 10000"/>
          </a:avLst>
        </a:prstGeom>
        <a:solidFill>
          <a:schemeClr val="bg1"/>
        </a:solidFill>
        <a:ln w="76200">
          <a:solidFill>
            <a:srgbClr val="92D050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>
              <a:solidFill>
                <a:schemeClr val="tx1"/>
              </a:solidFill>
            </a:rPr>
            <a:t>Торговля</a:t>
          </a:r>
          <a:endParaRPr lang="ru-RU" sz="3100" kern="1200" dirty="0">
            <a:solidFill>
              <a:schemeClr val="tx1"/>
            </a:solidFill>
          </a:endParaRPr>
        </a:p>
      </dsp:txBody>
      <dsp:txXfrm>
        <a:off x="31033" y="2085957"/>
        <a:ext cx="3542117" cy="997464"/>
      </dsp:txXfrm>
    </dsp:sp>
    <dsp:sp modelId="{ACFA0CEB-F36E-4A2F-B538-B4738B30D7D2}">
      <dsp:nvSpPr>
        <dsp:cNvPr id="0" name=""/>
        <dsp:cNvSpPr/>
      </dsp:nvSpPr>
      <dsp:spPr>
        <a:xfrm rot="19971452">
          <a:off x="3125899" y="1461831"/>
          <a:ext cx="1009535" cy="370835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237150" y="1535998"/>
        <a:ext cx="787034" cy="2225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58529-6276-4CE4-B6CD-CF111EE5BCDA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B1930-E3BF-4C37-9B8E-4D1D58C1C1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968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5215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774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485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B1930-E3BF-4C37-9B8E-4D1D58C1C1B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758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04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243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9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52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782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8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89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38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4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870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841F-CBD2-4C85-929C-0DD8E9C18225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564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841F-CBD2-4C85-929C-0DD8E9C18225}" type="datetimeFigureOut">
              <a:rPr lang="ru-RU" smtClean="0"/>
              <a:t>03.12.2017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36A0E-08A3-40E2-9A63-2E1F7DE3E4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9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2351" t="20378" r="8263" b="10607"/>
          <a:stretch/>
        </p:blipFill>
        <p:spPr>
          <a:xfrm>
            <a:off x="0" y="0"/>
            <a:ext cx="12263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77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837072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3" y="92295"/>
            <a:ext cx="9968248" cy="641802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Расскажите о каждой отрасли экономики по плану.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844" y="3103808"/>
            <a:ext cx="40568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 smtClean="0"/>
              <a:t>Название отрасли.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Что производит?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Какое значение для людей имеет?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Люди каких профессий трудятся в этой отрасли?</a:t>
            </a:r>
          </a:p>
        </p:txBody>
      </p:sp>
      <p:pic>
        <p:nvPicPr>
          <p:cNvPr id="2050" name="Picture 2" descr="http://tppvo.ru/netcat_files/Image/torgovly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534" y="911143"/>
            <a:ext cx="7620000" cy="572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572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837072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3" y="92295"/>
            <a:ext cx="9968248" cy="641802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Расскажите о каждой отрасли экономики по плану.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844" y="3103808"/>
            <a:ext cx="40568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 smtClean="0"/>
              <a:t>Название отрасли.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Что производит?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Какое значение для людей имеет?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Люди каких профессий трудятся в этой отрасли?</a:t>
            </a:r>
          </a:p>
        </p:txBody>
      </p:sp>
      <p:pic>
        <p:nvPicPr>
          <p:cNvPr id="5122" name="Picture 2" descr="http://aikido-mariel.ru/misc/i/gallery/34383/8031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534" y="1182909"/>
            <a:ext cx="7814770" cy="5179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48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837072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3" y="92295"/>
            <a:ext cx="9968248" cy="641802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Расскажите о каждой отрасли экономики по плану.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844" y="3103808"/>
            <a:ext cx="40568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 smtClean="0"/>
              <a:t>Название отрасли.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Что производит?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Какое значение для людей имеет?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Люди каких профессий трудятся в этой отрасли?</a:t>
            </a:r>
          </a:p>
        </p:txBody>
      </p:sp>
      <p:pic>
        <p:nvPicPr>
          <p:cNvPr id="4098" name="Picture 2" descr="http://www.vkpress.ru/upload/iblock/aa6/aa63e61545f86fd8c3ba2bbeb3009da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534" y="1251508"/>
            <a:ext cx="7783697" cy="437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18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837072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3" y="92295"/>
            <a:ext cx="9968248" cy="641802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Расскажите о каждой отрасли экономики по плану.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844" y="3103808"/>
            <a:ext cx="40568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 smtClean="0"/>
              <a:t>Название отрасли.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Что производит?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Какое значение для людей имеет?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Люди каких профессий трудятся в этой отрасли?</a:t>
            </a:r>
          </a:p>
        </p:txBody>
      </p:sp>
      <p:pic>
        <p:nvPicPr>
          <p:cNvPr id="3076" name="Picture 4" descr="http://mtdata.ru/u2/photoB9B2/20550046624-0/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087" y="1057553"/>
            <a:ext cx="7534326" cy="508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07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1068891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12124" y="182448"/>
            <a:ext cx="10160342" cy="680438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Выполним задание №2 на стр. 68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0171" t="25132" r="27960" b="13248"/>
          <a:stretch/>
        </p:blipFill>
        <p:spPr>
          <a:xfrm>
            <a:off x="2614409" y="1197734"/>
            <a:ext cx="6840836" cy="566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75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39492" y="850007"/>
            <a:ext cx="2134672" cy="28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292440" y="100753"/>
            <a:ext cx="9478850" cy="942436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отрасли экономики работают, чтобы мы могли выпить стакан молока?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6146" name="Picture 2" descr="http://fliesinmyamber.com/wp-content/uploads/2011/11/04poland_6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29" y="1278228"/>
            <a:ext cx="3756227" cy="26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becema.ru/pimages/_1_4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269" y="1278227"/>
            <a:ext cx="4841292" cy="260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fresc-o.ru/assets/files/2015/01/moloko-zavod-tehnologiy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29" y="4001825"/>
            <a:ext cx="4078199" cy="271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novayasamara.ru/wp-content/uploads/2015/12/b78a44ea-8541-46a2-9c99-21809a4c2ad7_6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915" y="4022412"/>
            <a:ext cx="4896754" cy="269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60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1236317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12124" y="182448"/>
            <a:ext cx="11294772" cy="680438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взаимосвязаны отрасли экономики?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172" name="Picture 4" descr="http://familieto.com/forum/uploads/monthly_07_2014/post-3148-0-83960400-14062082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710" y="2095490"/>
            <a:ext cx="3921847" cy="32786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panovdenis.ru/dnipdxlocu/image1473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904" y="1528535"/>
            <a:ext cx="7311945" cy="548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412124" y="182448"/>
            <a:ext cx="11294772" cy="680438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Сделайте из пластилина модель взаимосвязи отраслей экономики.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7176" name="Picture 8" descr="https://s.pfst.net/2011.04/59524821561742591698636403edceeb3c161ed61a_b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026311" y="2485741"/>
            <a:ext cx="3182259" cy="212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86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/>
          </p:nvPr>
        </p:nvGraphicFramePr>
        <p:xfrm>
          <a:off x="333696" y="167425"/>
          <a:ext cx="10407283" cy="6454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75854" y="4031089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863083" y="2871212"/>
            <a:ext cx="3348507" cy="1584102"/>
          </a:xfrm>
          <a:prstGeom prst="ellipse">
            <a:avLst/>
          </a:prstGeom>
          <a:solidFill>
            <a:srgbClr val="FF9999"/>
          </a:solidFill>
          <a:ln>
            <a:solidFill>
              <a:srgbClr val="C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Экономика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94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39492" y="850007"/>
            <a:ext cx="2134672" cy="284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2292440" y="100753"/>
            <a:ext cx="9478850" cy="942436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Экономика не может работать без денег. Прочитайте рассказ «Из истории денег».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292440" y="100753"/>
            <a:ext cx="9478850" cy="942436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Какими были первые деньги?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2292440" y="100753"/>
            <a:ext cx="9478850" cy="942436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выглядели старинные деньги из металла?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292440" y="100753"/>
            <a:ext cx="9478850" cy="942436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Зачем деньги стали клеймить?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8198" name="Picture 6" descr="http://modernsurvivalonline.com/wp-content/uploads/2010/12/bart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11" y="1283906"/>
            <a:ext cx="2832324" cy="35152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200" name="Picture 8" descr="http://akamd.ru/bitrix/components/bitrix/forum.interface/show_file.php?fid=817&amp;width=500&amp;height=5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380" y="3979059"/>
            <a:ext cx="3926934" cy="2670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202" name="Picture 10" descr="http://maybeday.com/system/uploads/image/photo/1757/________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091" y="1283906"/>
            <a:ext cx="4480095" cy="2191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204" name="Picture 12" descr="http://qriosity.ru/wp-content/uploads/2014/01/china_invetions_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881" y="3696238"/>
            <a:ext cx="3929064" cy="2953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cxnSp>
        <p:nvCxnSpPr>
          <p:cNvPr id="3" name="Прямая со стрелкой 2"/>
          <p:cNvCxnSpPr/>
          <p:nvPr/>
        </p:nvCxnSpPr>
        <p:spPr>
          <a:xfrm>
            <a:off x="1610373" y="4919730"/>
            <a:ext cx="1519193" cy="117197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V="1">
            <a:off x="3786389" y="2472744"/>
            <a:ext cx="759853" cy="139091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9384912" y="2379429"/>
            <a:ext cx="954580" cy="109552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261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5" y="1133286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412124" y="182448"/>
            <a:ext cx="9478851" cy="680438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В разных странах деньги называются по-разному.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9218" name="Picture 2" descr="http://img0.liveinternet.ru/images/attach/b/3/48/504/48504388_hungarianfori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4525" y="1145101"/>
            <a:ext cx="5343706" cy="53437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TextBox 3"/>
          <p:cNvSpPr txBox="1"/>
          <p:nvPr/>
        </p:nvSpPr>
        <p:spPr>
          <a:xfrm>
            <a:off x="8190964" y="1351163"/>
            <a:ext cx="3168202" cy="1107996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/>
              <a:t>Венгрия</a:t>
            </a:r>
            <a:endParaRPr lang="ru-RU" sz="6600" dirty="0"/>
          </a:p>
        </p:txBody>
      </p:sp>
      <p:sp>
        <p:nvSpPr>
          <p:cNvPr id="10" name="TextBox 9"/>
          <p:cNvSpPr txBox="1"/>
          <p:nvPr/>
        </p:nvSpPr>
        <p:spPr>
          <a:xfrm>
            <a:off x="8190964" y="3077793"/>
            <a:ext cx="3168202" cy="110799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/>
              <a:t>Форинт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307271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381190" y="2681178"/>
            <a:ext cx="211455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14179" y="1932407"/>
            <a:ext cx="3502024" cy="466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838657" y="367929"/>
            <a:ext cx="10372198" cy="1229049"/>
          </a:xfrm>
          <a:prstGeom prst="wedgeRoundRectCallout">
            <a:avLst>
              <a:gd name="adj1" fmla="val -30699"/>
              <a:gd name="adj2" fmla="val 9425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Здравствуйте, ребята! </a:t>
            </a:r>
            <a:r>
              <a:rPr lang="ru-RU" sz="4000" dirty="0" smtClean="0">
                <a:solidFill>
                  <a:schemeClr val="tx1"/>
                </a:solidFill>
              </a:rPr>
              <a:t>Вспомните, о чём мы говорили на прошлом уроке.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89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5" y="1133286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412124" y="182448"/>
            <a:ext cx="9478851" cy="680438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В разных странах деньги называются по-разному.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90964" y="1351163"/>
            <a:ext cx="3168202" cy="1107996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/>
              <a:t>Австрия</a:t>
            </a:r>
            <a:endParaRPr lang="ru-RU" sz="6600" dirty="0"/>
          </a:p>
        </p:txBody>
      </p:sp>
      <p:sp>
        <p:nvSpPr>
          <p:cNvPr id="10" name="TextBox 9"/>
          <p:cNvSpPr txBox="1"/>
          <p:nvPr/>
        </p:nvSpPr>
        <p:spPr>
          <a:xfrm>
            <a:off x="8190964" y="3077793"/>
            <a:ext cx="3168202" cy="110799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/>
              <a:t>Евро</a:t>
            </a:r>
            <a:endParaRPr lang="ru-RU" sz="6600" dirty="0"/>
          </a:p>
        </p:txBody>
      </p:sp>
      <p:pic>
        <p:nvPicPr>
          <p:cNvPr id="13314" name="Picture 2" descr="https://infinica.ru/wp-content/uploads/2016/03/11-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971" y="1206117"/>
            <a:ext cx="5768706" cy="4326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10039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5" y="1133286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412124" y="182448"/>
            <a:ext cx="9478851" cy="680438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В разных странах деньги называются по-разному.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9218" name="Picture 2" descr="http://img0.liveinternet.ru/images/attach/b/3/48/504/48504388_hungarianfori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69" y="1351163"/>
            <a:ext cx="5343706" cy="53437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90964" y="1351163"/>
            <a:ext cx="3168202" cy="1107996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/>
              <a:t>Греция</a:t>
            </a:r>
            <a:endParaRPr lang="ru-RU" sz="6600" dirty="0"/>
          </a:p>
        </p:txBody>
      </p:sp>
      <p:sp>
        <p:nvSpPr>
          <p:cNvPr id="10" name="TextBox 9"/>
          <p:cNvSpPr txBox="1"/>
          <p:nvPr/>
        </p:nvSpPr>
        <p:spPr>
          <a:xfrm>
            <a:off x="8190964" y="3077793"/>
            <a:ext cx="3168202" cy="110799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/>
              <a:t>Евро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407967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http://www.infosdumaroc.com/wp-content/uploads/2016/09/dirhams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058" y="1072439"/>
            <a:ext cx="4692185" cy="23497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5" y="1133286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412124" y="182448"/>
            <a:ext cx="9478851" cy="680438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В разных странах деньги называются по-разному.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90964" y="1351163"/>
            <a:ext cx="3168202" cy="1107996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/>
              <a:t>ОАЭ</a:t>
            </a:r>
            <a:endParaRPr lang="ru-RU" sz="6600" dirty="0"/>
          </a:p>
        </p:txBody>
      </p:sp>
      <p:sp>
        <p:nvSpPr>
          <p:cNvPr id="10" name="TextBox 9"/>
          <p:cNvSpPr txBox="1"/>
          <p:nvPr/>
        </p:nvSpPr>
        <p:spPr>
          <a:xfrm>
            <a:off x="8190964" y="3077793"/>
            <a:ext cx="3168202" cy="110799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/>
              <a:t>Дирхам</a:t>
            </a:r>
            <a:endParaRPr lang="ru-RU" sz="6600" dirty="0"/>
          </a:p>
        </p:txBody>
      </p:sp>
      <p:pic>
        <p:nvPicPr>
          <p:cNvPr id="11266" name="Picture 2" descr="http://www.mcoin.ru/img_catalog/8-18912-38350-im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65" y="3631791"/>
            <a:ext cx="6581857" cy="27745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37779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5" y="1133286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412124" y="182448"/>
            <a:ext cx="9478851" cy="680438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В разных странах деньги называются по-разному.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18231" y="1351163"/>
            <a:ext cx="3940935" cy="1107996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/>
              <a:t>Аргентина</a:t>
            </a:r>
            <a:endParaRPr lang="ru-RU" sz="6600" dirty="0"/>
          </a:p>
        </p:txBody>
      </p:sp>
      <p:sp>
        <p:nvSpPr>
          <p:cNvPr id="10" name="TextBox 9"/>
          <p:cNvSpPr txBox="1"/>
          <p:nvPr/>
        </p:nvSpPr>
        <p:spPr>
          <a:xfrm>
            <a:off x="7804597" y="3077793"/>
            <a:ext cx="3168202" cy="1107996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/>
              <a:t>Песо</a:t>
            </a:r>
            <a:endParaRPr lang="ru-RU" sz="6600" dirty="0"/>
          </a:p>
        </p:txBody>
      </p:sp>
      <p:pic>
        <p:nvPicPr>
          <p:cNvPr id="10242" name="Picture 2" descr="http://assets1.bigthink.com/system/idea_thumbnails/47680/headline/shutterstock_81923779.jpg?13484984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318" y="1351163"/>
            <a:ext cx="5410200" cy="4105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20181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Ответим на вопросы на стр. 107 учебника</a:t>
            </a:r>
            <a:r>
              <a:rPr lang="ru-RU" sz="3200" dirty="0">
                <a:solidFill>
                  <a:schemeClr val="tx1"/>
                </a:solidFill>
              </a:rPr>
              <a:t>.</a:t>
            </a:r>
            <a:endParaRPr lang="ru-RU" sz="3200" dirty="0" smtClean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3935" t="40801" r="29345" b="40185"/>
          <a:stretch/>
        </p:blipFill>
        <p:spPr>
          <a:xfrm>
            <a:off x="1798919" y="1583969"/>
            <a:ext cx="10088281" cy="230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3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81889" y="1146220"/>
            <a:ext cx="3138152" cy="418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72362" y="260300"/>
            <a:ext cx="10178603" cy="1066224"/>
          </a:xfrm>
          <a:prstGeom prst="wedgeRoundRectCallout">
            <a:avLst>
              <a:gd name="adj1" fmla="val 41222"/>
              <a:gd name="adj2" fmla="val 11948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Проверьте свои знания - выполните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тестовые задания на стр. 35-36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1952" t="14744" r="33403" b="6206"/>
          <a:stretch/>
        </p:blipFill>
        <p:spPr>
          <a:xfrm>
            <a:off x="2884867" y="1571221"/>
            <a:ext cx="3979573" cy="510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995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84360" y="737646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8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555587" y="4097088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38" y="2640128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13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0165" y="553792"/>
            <a:ext cx="9350060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РТ с. </a:t>
            </a:r>
            <a:r>
              <a:rPr lang="ru-RU" sz="6600" smtClean="0"/>
              <a:t>68-69 №3, 4, 5.</a:t>
            </a:r>
            <a:endParaRPr lang="ru-RU" sz="6600" dirty="0"/>
          </a:p>
        </p:txBody>
      </p:sp>
      <p:pic>
        <p:nvPicPr>
          <p:cNvPr id="4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9398">
            <a:off x="7906906" y="433330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73" y="2987290"/>
            <a:ext cx="3382735" cy="4510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www.liveedu.ru/uploads/posts/2010-02/1267180371_dsc068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779" y="1200289"/>
            <a:ext cx="4501743" cy="312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8450" y="927440"/>
            <a:ext cx="1613763" cy="242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825331" y="92295"/>
            <a:ext cx="10688382" cy="693316"/>
          </a:xfrm>
          <a:prstGeom prst="wedgeRoundRectCallout">
            <a:avLst>
              <a:gd name="adj1" fmla="val -41582"/>
              <a:gd name="adj2" fmla="val 107794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Давайте создадим свою Красную книгу!</a:t>
            </a:r>
          </a:p>
        </p:txBody>
      </p:sp>
      <p:pic>
        <p:nvPicPr>
          <p:cNvPr id="8194" name="Picture 2" descr="http://razvivash-ka.ru/wp-content/uploads/2015/09/Lepbuk_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995" y="951090"/>
            <a:ext cx="6412945" cy="250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://i04.fotocdn.net/s25/47/public_pin_m/326/261549393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174" y="3545732"/>
            <a:ext cx="4688585" cy="312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://queen-syria.3rbroom.com/qmuqnubdu/pic201156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1" t="9839" r="18749" b="32075"/>
          <a:stretch/>
        </p:blipFill>
        <p:spPr bwMode="auto">
          <a:xfrm>
            <a:off x="188888" y="3866818"/>
            <a:ext cx="5516452" cy="278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7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26591" y="945361"/>
            <a:ext cx="1225445" cy="183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28789" y="92294"/>
            <a:ext cx="11887200" cy="628923"/>
          </a:xfrm>
          <a:prstGeom prst="wedgeRoundRectCallout">
            <a:avLst>
              <a:gd name="adj1" fmla="val -39445"/>
              <a:gd name="adj2" fmla="val 98125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Чему мы будем учиться, изучая раздел «</a:t>
            </a:r>
            <a:r>
              <a:rPr lang="ru-RU" sz="32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Жизнь города и села</a:t>
            </a:r>
            <a:r>
              <a:rPr lang="ru-RU" sz="3200" dirty="0" smtClean="0">
                <a:solidFill>
                  <a:schemeClr val="tx1"/>
                </a:solidFill>
              </a:rPr>
              <a:t>»?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4924" t="14921" r="26079" b="20291"/>
          <a:stretch/>
        </p:blipFill>
        <p:spPr>
          <a:xfrm>
            <a:off x="2343954" y="1107584"/>
            <a:ext cx="7587685" cy="5640946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28789" y="92294"/>
            <a:ext cx="11887200" cy="628923"/>
          </a:xfrm>
          <a:prstGeom prst="wedgeRoundRectCallout">
            <a:avLst>
              <a:gd name="adj1" fmla="val -39445"/>
              <a:gd name="adj2" fmla="val 98125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Прочитайте первую задачу. Какое слово непонятно?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28789" y="92294"/>
            <a:ext cx="11887200" cy="628923"/>
          </a:xfrm>
          <a:prstGeom prst="wedgeRoundRectCallout">
            <a:avLst>
              <a:gd name="adj1" fmla="val -39445"/>
              <a:gd name="adj2" fmla="val 98125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Предположите, о чём мы будем говорить на уроке.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28789" y="92295"/>
            <a:ext cx="11887200" cy="628923"/>
          </a:xfrm>
          <a:prstGeom prst="wedgeRoundRectCallout">
            <a:avLst>
              <a:gd name="adj1" fmla="val -39445"/>
              <a:gd name="adj2" fmla="val 98125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Прочитайте тему урока на стр. 104.</a:t>
            </a:r>
            <a:endParaRPr lang="ru-RU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262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268155" y="1278727"/>
            <a:ext cx="1519580" cy="2279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75496" y="124390"/>
            <a:ext cx="11576098" cy="1056355"/>
          </a:xfrm>
          <a:prstGeom prst="wedgeRoundRectCallout">
            <a:avLst>
              <a:gd name="adj1" fmla="val -36039"/>
              <a:gd name="adj2" fmla="val 102221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учебные задачи мы поставим перед собой?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0764" t="33407" r="24891" b="42297"/>
          <a:stretch/>
        </p:blipFill>
        <p:spPr>
          <a:xfrm>
            <a:off x="2163651" y="1865916"/>
            <a:ext cx="9504607" cy="292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5" y="1159043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2" y="92294"/>
            <a:ext cx="10959921" cy="963774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Что же такое экономика? Узнаем это с помощью кроссворда на стр. 67 рабочей тетради.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103" t="18443" r="32908" b="12719"/>
          <a:stretch/>
        </p:blipFill>
        <p:spPr>
          <a:xfrm>
            <a:off x="3528811" y="1300767"/>
            <a:ext cx="5742001" cy="555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9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54106" y="1029795"/>
            <a:ext cx="1970469" cy="2627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4146997" y="175746"/>
            <a:ext cx="7637172" cy="663028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Прочитаем диалог Серёжи с Надей и папы.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0468" t="15273" r="24990" b="5325"/>
          <a:stretch/>
        </p:blipFill>
        <p:spPr>
          <a:xfrm>
            <a:off x="334851" y="933782"/>
            <a:ext cx="5769734" cy="5782555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4146997" y="175244"/>
            <a:ext cx="7637172" cy="663028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Что такое экономика?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4146997" y="175244"/>
            <a:ext cx="7637172" cy="663028"/>
          </a:xfrm>
          <a:prstGeom prst="wedgeRoundRectCallout">
            <a:avLst>
              <a:gd name="adj1" fmla="val 38542"/>
              <a:gd name="adj2" fmla="val 8034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2800" dirty="0" smtClean="0">
                <a:solidFill>
                  <a:schemeClr val="tx1"/>
                </a:solidFill>
              </a:rPr>
              <a:t>Запишите определение в рабочую тетрадь.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50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725135058"/>
              </p:ext>
            </p:extLst>
          </p:nvPr>
        </p:nvGraphicFramePr>
        <p:xfrm>
          <a:off x="333696" y="167425"/>
          <a:ext cx="10407283" cy="6454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30" name="Picture 6" descr="https://ds04.infourok.ru/uploads/ex/0a7b/00016a0a-d0dcfa4b/5/hello_html_674b0fa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75854" y="4031089"/>
            <a:ext cx="2545727" cy="3394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863083" y="2871212"/>
            <a:ext cx="3348507" cy="1584102"/>
          </a:xfrm>
          <a:prstGeom prst="ellipse">
            <a:avLst/>
          </a:prstGeom>
          <a:solidFill>
            <a:srgbClr val="FF9999"/>
          </a:solidFill>
          <a:ln>
            <a:solidFill>
              <a:srgbClr val="C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Экономика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97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juicep.ru/wp-content/uploads/2016/10/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0602" flipH="1">
            <a:off x="164976" y="837072"/>
            <a:ext cx="1597019" cy="239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25003" y="92295"/>
            <a:ext cx="9968248" cy="641802"/>
          </a:xfrm>
          <a:prstGeom prst="wedgeRoundRectCallout">
            <a:avLst>
              <a:gd name="adj1" fmla="val -37655"/>
              <a:gd name="adj2" fmla="val 9534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Расскажите о каждой отрасли экономики по плану.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844" y="3103808"/>
            <a:ext cx="405684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3200" dirty="0" smtClean="0"/>
              <a:t>Название отрасли.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Что производит?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Какое значение для людей имеет?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Люди каких профессий трудятся в этой отрасли?</a:t>
            </a:r>
          </a:p>
        </p:txBody>
      </p:sp>
      <p:pic>
        <p:nvPicPr>
          <p:cNvPr id="1026" name="Picture 2" descr="https://uzlovaya.tularegion.ru/upload/medialibrary/7d1/7d17546d12088837e96f6a63ae1720b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2"/>
          <a:stretch/>
        </p:blipFill>
        <p:spPr bwMode="auto">
          <a:xfrm>
            <a:off x="4131689" y="1086005"/>
            <a:ext cx="7774635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13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2184</TotalTime>
  <Words>437</Words>
  <Application>Microsoft Office PowerPoint</Application>
  <PresentationFormat>Широкоэкранный</PresentationFormat>
  <Paragraphs>86</Paragraphs>
  <Slides>27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967</cp:revision>
  <dcterms:created xsi:type="dcterms:W3CDTF">2017-07-25T14:36:55Z</dcterms:created>
  <dcterms:modified xsi:type="dcterms:W3CDTF">2017-12-03T09:50:42Z</dcterms:modified>
</cp:coreProperties>
</file>