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15" r:id="rId3"/>
    <p:sldId id="397" r:id="rId4"/>
    <p:sldId id="310" r:id="rId5"/>
    <p:sldId id="299" r:id="rId6"/>
    <p:sldId id="374" r:id="rId7"/>
    <p:sldId id="353" r:id="rId8"/>
    <p:sldId id="422" r:id="rId9"/>
    <p:sldId id="388" r:id="rId10"/>
    <p:sldId id="384" r:id="rId11"/>
    <p:sldId id="421" r:id="rId12"/>
    <p:sldId id="423" r:id="rId13"/>
    <p:sldId id="406" r:id="rId14"/>
    <p:sldId id="285" r:id="rId15"/>
    <p:sldId id="424" r:id="rId16"/>
    <p:sldId id="425" r:id="rId17"/>
    <p:sldId id="286" r:id="rId18"/>
    <p:sldId id="28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21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774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8733" y="1004554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833352" y="100753"/>
            <a:ext cx="8937937" cy="749254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Послушайте рассказ «Великан на поляне».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4.bp.blogspot.com/-GFz_wDtp8ps/VGnZe2CAR0I/AAAAAAAABFs/26flh5lF4gs/s1600/%D0%BB%D0%B5%D1%81%2B%D0%BD%D0%B0%D1%88%2B%D0%B4%D0%BE%D0%B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8" y="1105101"/>
            <a:ext cx="76200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833351" y="100753"/>
            <a:ext cx="8937937" cy="749254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строки показались вам главными?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7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395" t="29914" r="25086" b="50381"/>
          <a:stretch/>
        </p:blipFill>
        <p:spPr>
          <a:xfrm>
            <a:off x="128416" y="1001210"/>
            <a:ext cx="7886989" cy="1545949"/>
          </a:xfrm>
          <a:prstGeom prst="rect">
            <a:avLst/>
          </a:prstGeom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9492" y="850007"/>
            <a:ext cx="2134672" cy="28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833352" y="100753"/>
            <a:ext cx="8937937" cy="749254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Выпишите их в рабочую тетрадь.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3525" y="2108804"/>
            <a:ext cx="11717528" cy="474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0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1236317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12124" y="182448"/>
            <a:ext cx="10160342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Видели ли вы когда-нибудь майского жука?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12124" y="182448"/>
            <a:ext cx="10160342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обычно делают с ними ребята?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12124" y="182448"/>
            <a:ext cx="10160342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Послушайте рассказ «О чём рассказал майский жук».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kp.by/share/i/12/6855697/wr-720.sh-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72" y="1312181"/>
            <a:ext cx="5317946" cy="35452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klopkan.ru/wp-content/uploads/2017/03/vrediteli-1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528" y="3298055"/>
            <a:ext cx="4635366" cy="3476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412124" y="182448"/>
            <a:ext cx="10160342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Стало ли вам жалко жука? Почему?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12124" y="182448"/>
            <a:ext cx="10160342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Стоит ли ловить жуков и держать их в неволе? 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86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95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440" t="45027" r="29841" b="24163"/>
          <a:stretch/>
        </p:blipFill>
        <p:spPr>
          <a:xfrm>
            <a:off x="1798919" y="1262130"/>
            <a:ext cx="9697792" cy="35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33-34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9579" t="24604" r="20239" b="5678"/>
          <a:stretch/>
        </p:blipFill>
        <p:spPr>
          <a:xfrm>
            <a:off x="5357611" y="3097414"/>
            <a:ext cx="5679583" cy="3699201"/>
          </a:xfrm>
          <a:prstGeom prst="rect">
            <a:avLst/>
          </a:prstGeom>
        </p:spPr>
      </p:pic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26613" y="991675"/>
            <a:ext cx="2134672" cy="28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79550" y="100752"/>
            <a:ext cx="11191740" cy="101970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Вот и подошёл к концу наш раздел.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Кто помнит, как он называется?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79550" y="100752"/>
            <a:ext cx="11191740" cy="101970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на стр. 98-102 учебника.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Не забудем переносить ответы в рабочую тетрадь.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4331" t="30237" r="24792" b="6031"/>
          <a:stretch/>
        </p:blipFill>
        <p:spPr>
          <a:xfrm>
            <a:off x="360609" y="1365161"/>
            <a:ext cx="5215943" cy="36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0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www.liveedu.ru/uploads/posts/2010-02/1267180371_dsc068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779" y="1200289"/>
            <a:ext cx="4501743" cy="312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Давайте создадим свою Красную книгу!</a:t>
            </a:r>
          </a:p>
        </p:txBody>
      </p:sp>
      <p:pic>
        <p:nvPicPr>
          <p:cNvPr id="8194" name="Picture 2" descr="http://razvivash-ka.ru/wp-content/uploads/2015/09/Lepbuk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995" y="951090"/>
            <a:ext cx="6412945" cy="250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i04.fotocdn.net/s25/47/public_pin_m/326/26154939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174" y="3545732"/>
            <a:ext cx="4688585" cy="312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queen-syria.3rbroom.com/qmuqnubdu/pic20115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1" t="9839" r="18749" b="32075"/>
          <a:stretch/>
        </p:blipFill>
        <p:spPr bwMode="auto">
          <a:xfrm>
            <a:off x="188888" y="3866818"/>
            <a:ext cx="5516452" cy="278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3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62-63 №1, 3,</a:t>
            </a:r>
          </a:p>
          <a:p>
            <a:pPr algn="ctr"/>
            <a:r>
              <a:rPr lang="ru-RU" sz="6600" dirty="0" smtClean="0"/>
              <a:t>Красная книга.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://unpictures.ru/images/1769479_reliktovyi-usa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612" y="5029200"/>
            <a:ext cx="2286000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 descr="http://asap-test.ru/img/tsvetok-5-lepestkov-shabl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0" y="615381"/>
            <a:ext cx="4070772" cy="52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3950" y="4883535"/>
            <a:ext cx="1187970" cy="17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86068" y="1070098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1061526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 лепестках ромашки спрятались животные и растения из Красной книги. Назовите их.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52019" y="2876409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61391" y="1902856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05044" y="270192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09207" y="419645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29651" y="4224872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814" y="281959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http://img.youtube.com/vi/dWHCarJoNz4/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6" b="5980"/>
          <a:stretch/>
        </p:blipFill>
        <p:spPr bwMode="auto">
          <a:xfrm>
            <a:off x="4522621" y="1394435"/>
            <a:ext cx="2961620" cy="1977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kakbik.ru/wp-content/uploads/2014/07/ghen-schen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137" y="1810333"/>
            <a:ext cx="2574159" cy="19808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tomsk.kp.ru/share/i/12/9833546/wr-720.sh-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08" y="3814100"/>
            <a:ext cx="2971697" cy="17830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gta-m.ru/xeyusimkas/1606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885" y="3314723"/>
            <a:ext cx="2528664" cy="1896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4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12207" y="926199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Вставьте недостающие слова.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92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21" y="1058557"/>
            <a:ext cx="7193968" cy="2123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Не будем … растения.</a:t>
            </a:r>
          </a:p>
          <a:p>
            <a:r>
              <a:rPr lang="ru-RU" sz="4400" dirty="0" smtClean="0"/>
              <a:t>Не будем … ветки деревьев.</a:t>
            </a:r>
          </a:p>
          <a:p>
            <a:r>
              <a:rPr lang="ru-RU" sz="4400" dirty="0" smtClean="0"/>
              <a:t>Не будем … диких животных.</a:t>
            </a:r>
            <a:endParaRPr lang="ru-RU" sz="4400" dirty="0"/>
          </a:p>
        </p:txBody>
      </p:sp>
      <p:pic>
        <p:nvPicPr>
          <p:cNvPr id="9" name="Picture 6" descr="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514" y="3182215"/>
            <a:ext cx="4337944" cy="3491516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0566" t="24956" r="24495" b="38248"/>
          <a:stretch/>
        </p:blipFill>
        <p:spPr>
          <a:xfrm>
            <a:off x="2266681" y="1841679"/>
            <a:ext cx="9259910" cy="42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схему. О чём она нам говорит?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3932" t="22667" r="27959" b="15009"/>
          <a:stretch/>
        </p:blipFill>
        <p:spPr>
          <a:xfrm>
            <a:off x="4018208" y="1008011"/>
            <a:ext cx="6176947" cy="567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06883" y="1120462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798490" y="175746"/>
            <a:ext cx="10985679" cy="94471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Рассмотрите на стр. 93 Правила друзей природы и экологические знаки. Какое правило соответствует каждому знаку?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60657" t="15625" r="31721" b="71722"/>
          <a:stretch/>
        </p:blipFill>
        <p:spPr>
          <a:xfrm>
            <a:off x="730877" y="1402150"/>
            <a:ext cx="1957588" cy="1827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60657" t="30859" r="31721" b="56488"/>
          <a:stretch/>
        </p:blipFill>
        <p:spPr>
          <a:xfrm>
            <a:off x="2286000" y="3510990"/>
            <a:ext cx="1957588" cy="18271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60605" t="46185" r="31773" b="41162"/>
          <a:stretch/>
        </p:blipFill>
        <p:spPr>
          <a:xfrm>
            <a:off x="4243588" y="1402150"/>
            <a:ext cx="1957588" cy="18271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60760" t="61052" r="31618" b="26295"/>
          <a:stretch/>
        </p:blipFill>
        <p:spPr>
          <a:xfrm>
            <a:off x="6284889" y="3510990"/>
            <a:ext cx="1957588" cy="18271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60347" t="76194" r="32031" b="11153"/>
          <a:stretch/>
        </p:blipFill>
        <p:spPr>
          <a:xfrm>
            <a:off x="7902797" y="1402150"/>
            <a:ext cx="1957588" cy="1827152"/>
          </a:xfrm>
          <a:prstGeom prst="rect">
            <a:avLst/>
          </a:prstGeom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792049" y="175746"/>
            <a:ext cx="10985679" cy="94471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Нужно ли соблюдать эти Правила друзей природы? Почему?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7" y="914344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2" y="92294"/>
            <a:ext cx="10959921" cy="628923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 на стр. 62-63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231" t="29358" r="19744" b="32262"/>
          <a:stretch/>
        </p:blipFill>
        <p:spPr>
          <a:xfrm>
            <a:off x="1926973" y="1300765"/>
            <a:ext cx="10064786" cy="387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1236317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4"/>
            <a:ext cx="9942490" cy="1041047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Нас, насекомых, очень часто обижают люди… Прочитайте рассказ о моём друге кузнечике.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sivatherium.narod.ru/postcard/ortopter/pic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586" y="1542963"/>
            <a:ext cx="7447759" cy="516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3" y="92294"/>
            <a:ext cx="9942490" cy="1041047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Какой момент рассказа был самым напряжённым?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25003" y="92294"/>
            <a:ext cx="9942490" cy="1041047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Для чего мы прочитали этот рассказ?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Какой вывод можно сделать?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25003" y="92294"/>
            <a:ext cx="9942490" cy="1041047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Посмотрите на эту историю глазами кузнечика. Расскажите о его чувствах, переживаниях.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2026</TotalTime>
  <Words>339</Words>
  <Application>Microsoft Office PowerPoint</Application>
  <PresentationFormat>Широкоэкранный</PresentationFormat>
  <Paragraphs>45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913</cp:revision>
  <dcterms:created xsi:type="dcterms:W3CDTF">2017-07-25T14:36:55Z</dcterms:created>
  <dcterms:modified xsi:type="dcterms:W3CDTF">2017-11-26T15:35:53Z</dcterms:modified>
</cp:coreProperties>
</file>