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71" r:id="rId4"/>
    <p:sldId id="350" r:id="rId5"/>
    <p:sldId id="401" r:id="rId6"/>
    <p:sldId id="402" r:id="rId7"/>
    <p:sldId id="409" r:id="rId8"/>
    <p:sldId id="405" r:id="rId9"/>
    <p:sldId id="410" r:id="rId10"/>
    <p:sldId id="273" r:id="rId11"/>
    <p:sldId id="400" r:id="rId12"/>
    <p:sldId id="258" r:id="rId13"/>
    <p:sldId id="31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CC99"/>
    <a:srgbClr val="99FF99"/>
    <a:srgbClr val="FFFF66"/>
    <a:srgbClr val="FFCCFF"/>
    <a:srgbClr val="66FFFF"/>
    <a:srgbClr val="66FF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3" autoAdjust="0"/>
    <p:restoredTop sz="94660"/>
  </p:normalViewPr>
  <p:slideViewPr>
    <p:cSldViewPr snapToGrid="0">
      <p:cViewPr varScale="1">
        <p:scale>
          <a:sx n="63" d="100"/>
          <a:sy n="63" d="100"/>
        </p:scale>
        <p:origin x="-114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11" Type="http://schemas.openxmlformats.org/officeDocument/2006/relationships/image" Target="../media/image37.pn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image" Target="../media/image31.png"/><Relationship Id="rId9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ая прямоугольная выноска 8"/>
          <p:cNvSpPr/>
          <p:nvPr/>
        </p:nvSpPr>
        <p:spPr>
          <a:xfrm>
            <a:off x="3109192" y="1183526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Какая у нас была тема урока?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109192" y="1202722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 не ошибиться в написании слова с непроверяемым безударным звуком?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3109191" y="1183412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109190" y="1183412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3109189" y="1202722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9" y="278707"/>
            <a:ext cx="8192138" cy="2012351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Уч. с. 107 упр. 169</a:t>
            </a:r>
            <a:endParaRPr lang="ru-RU" sz="31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36406" t="22491" r="38056" b="15009"/>
          <a:stretch/>
        </p:blipFill>
        <p:spPr>
          <a:xfrm>
            <a:off x="4827373" y="2544218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535048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>
    <mc:Choice xmlns="" xmlns:p15="http://schemas.microsoft.com/office/powerpoint/2012/main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020712" y="386366"/>
            <a:ext cx="7827074" cy="2768957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Давайте повторим то, что уже знаем.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Послушайте забавную историю про художника.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51" y="1362913"/>
            <a:ext cx="1614424" cy="2082652"/>
          </a:xfrm>
          <a:prstGeom prst="rect">
            <a:avLst/>
          </a:prstGeom>
        </p:spPr>
      </p:pic>
      <p:sp>
        <p:nvSpPr>
          <p:cNvPr id="47" name="Скругленная прямоугольная выноска 46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Можно ли проверить буквы О и А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 словах </a:t>
            </a:r>
            <a:r>
              <a:rPr lang="ru-RU" sz="3600" i="1" dirty="0" smtClean="0">
                <a:solidFill>
                  <a:srgbClr val="0070C0"/>
                </a:solidFill>
              </a:rPr>
              <a:t>постель</a:t>
            </a:r>
            <a:r>
              <a:rPr lang="ru-RU" sz="3600" dirty="0" smtClean="0">
                <a:solidFill>
                  <a:srgbClr val="0070C0"/>
                </a:solidFill>
              </a:rPr>
              <a:t> </a:t>
            </a:r>
            <a:r>
              <a:rPr lang="ru-RU" sz="3600" dirty="0" smtClean="0">
                <a:solidFill>
                  <a:schemeClr val="tx1"/>
                </a:solidFill>
              </a:rPr>
              <a:t>и </a:t>
            </a:r>
            <a:r>
              <a:rPr lang="ru-RU" sz="3600" i="1" dirty="0" smtClean="0">
                <a:solidFill>
                  <a:srgbClr val="0070C0"/>
                </a:solidFill>
              </a:rPr>
              <a:t>пастель</a:t>
            </a:r>
            <a:r>
              <a:rPr lang="ru-RU" sz="3600" dirty="0" smtClean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48" name="Скругленная прямоугольная выноска 47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 проверить написание слов с безударными гласными в корне слова, непроверяемыми ударением?</a:t>
            </a:r>
          </a:p>
        </p:txBody>
      </p:sp>
      <p:sp>
        <p:nvSpPr>
          <p:cNvPr id="49" name="Скругленная прямоугольная выноска 48"/>
          <p:cNvSpPr/>
          <p:nvPr/>
        </p:nvSpPr>
        <p:spPr>
          <a:xfrm>
            <a:off x="134851" y="14620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Сегодня мы продолжим учиться видеть и проверять безударные гласные звуки в корне слова.</a:t>
            </a:r>
          </a:p>
        </p:txBody>
      </p:sp>
      <p:pic>
        <p:nvPicPr>
          <p:cNvPr id="1026" name="Picture 2" descr="http://brigspb.ru/d/329740/d/2_1459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063" y="2905124"/>
            <a:ext cx="4572000" cy="3952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.rozetka.ua/goods/1416747/solodkiy_son_293509_images_141674705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379" y="2905124"/>
            <a:ext cx="4375915" cy="36269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577504" y="3558123"/>
            <a:ext cx="164243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6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66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07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18935" t="44430" r="25657" b="40353"/>
          <a:stretch/>
        </p:blipFill>
        <p:spPr>
          <a:xfrm>
            <a:off x="0" y="463638"/>
            <a:ext cx="12192000" cy="1882587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0" y="3125244"/>
            <a:ext cx="12531143" cy="3732756"/>
            <a:chOff x="-315532" y="3144562"/>
            <a:chExt cx="12531143" cy="3732756"/>
          </a:xfrm>
        </p:grpSpPr>
        <p:pic>
          <p:nvPicPr>
            <p:cNvPr id="5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0981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18426" t="28125" r="26268" b="51223"/>
          <a:stretch/>
        </p:blipFill>
        <p:spPr>
          <a:xfrm>
            <a:off x="0" y="0"/>
            <a:ext cx="12192000" cy="2559646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0" y="3125244"/>
            <a:ext cx="12531143" cy="3732756"/>
            <a:chOff x="-315532" y="3144562"/>
            <a:chExt cx="12531143" cy="3732756"/>
          </a:xfrm>
        </p:grpSpPr>
        <p:pic>
          <p:nvPicPr>
            <p:cNvPr id="5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9668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193" t="26364" r="26079" b="44597"/>
          <a:stretch/>
        </p:blipFill>
        <p:spPr>
          <a:xfrm>
            <a:off x="126212" y="0"/>
            <a:ext cx="11769611" cy="3448084"/>
          </a:xfrm>
          <a:prstGeom prst="rect">
            <a:avLst/>
          </a:prstGeom>
        </p:spPr>
      </p:pic>
      <p:pic>
        <p:nvPicPr>
          <p:cNvPr id="2050" name="Picture 2" descr="https://lh3.googleusercontent.com/sKBKwXRFeczo4eB3VN9BUL5slLkkpmMseqUPXsreez1FP8wg3pcSsnWAZJx6GQs9JU9Ym1iKuv3PA5G5Vz6-PRbxUPCWv0IhJJAm6VwwN8NDNTgGEe2DVXY_xKpfyclhBSn9CGRVd6C5gQ3MFtEqFlhcHEjaa3PDtxxF3lLsDf6a6j7M81bSTdUea0wmDevM0BSQk15S4mXQSofQMVtWvag5yv-hvZRDMpuiWxv62tZ6OHhkztJI7eujDaQd3GtVpMh1CXqPJRK60wiOIelv_68rXebThhkNGJ280SsfVqp6CYRZ-4xWKeSdWJPWgwwqglyJdyzoKfEIRsGb3n4ZIkseCLzs3tojlweKT5XqxTYtvd3_7lLpa2wgQlflbGIn3gPFu0-YYg2T9ex9PCd8MMdEhMJdgY8AVFqubFnAO7jaBPd44vpmzZNwWhCb562DvK-SPqoEvsvVGE8mgxDootrFX1CpYMLPbKTsayJepWhYhCGYX6XjPEu-aLvSU8Guy3usDsn6zwnkBLHrlREt5JG7TBJ63sR9pHNy4kQ8EkKi5THiyXLtxRmD1WJQjj8CDSfVKaKJaOf6UiZ2BTIoEwpLaWR3Cofd3H7Lzlnp-yM=w1684-h947-n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55" y="3539164"/>
            <a:ext cx="5226107" cy="29389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1.fotokto.ru/photo/full/453/453416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363" y="3539164"/>
            <a:ext cx="5465291" cy="29421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79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7201" t="37280" r="20536" b="21699"/>
          <a:stretch/>
        </p:blipFill>
        <p:spPr>
          <a:xfrm>
            <a:off x="1300536" y="0"/>
            <a:ext cx="9549751" cy="4214191"/>
          </a:xfrm>
          <a:prstGeom prst="rect">
            <a:avLst/>
          </a:prstGeom>
        </p:spPr>
      </p:pic>
      <p:grpSp>
        <p:nvGrpSpPr>
          <p:cNvPr id="4" name="Группа 3"/>
          <p:cNvGrpSpPr/>
          <p:nvPr/>
        </p:nvGrpSpPr>
        <p:grpSpPr>
          <a:xfrm>
            <a:off x="0" y="4214191"/>
            <a:ext cx="12531143" cy="3732756"/>
            <a:chOff x="-315532" y="3144562"/>
            <a:chExt cx="12531143" cy="3732756"/>
          </a:xfrm>
        </p:grpSpPr>
        <p:pic>
          <p:nvPicPr>
            <p:cNvPr id="6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46554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wallpapershome.ru/images/pages/pic_hs/153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199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5023" t="25132" r="19843" b="21875"/>
          <a:stretch/>
        </p:blipFill>
        <p:spPr>
          <a:xfrm>
            <a:off x="6067093" y="0"/>
            <a:ext cx="6124907" cy="3309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30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1346</TotalTime>
  <Words>105</Words>
  <Application>Microsoft Office PowerPoint</Application>
  <PresentationFormat>Произвольный</PresentationFormat>
  <Paragraphs>14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Уч. с. 107 упр. 169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Tatyana Karlovna</cp:lastModifiedBy>
  <cp:revision>776</cp:revision>
  <dcterms:created xsi:type="dcterms:W3CDTF">2017-06-28T13:54:10Z</dcterms:created>
  <dcterms:modified xsi:type="dcterms:W3CDTF">2017-11-29T12:50:50Z</dcterms:modified>
</cp:coreProperties>
</file>