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350" r:id="rId5"/>
    <p:sldId id="401" r:id="rId6"/>
    <p:sldId id="402" r:id="rId7"/>
    <p:sldId id="405" r:id="rId8"/>
    <p:sldId id="273" r:id="rId9"/>
    <p:sldId id="406" r:id="rId10"/>
    <p:sldId id="258" r:id="rId11"/>
    <p:sldId id="31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1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CCECFF"/>
    <a:srgbClr val="99FF99"/>
    <a:srgbClr val="FFFF66"/>
    <a:srgbClr val="FFCCFF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11" Type="http://schemas.openxmlformats.org/officeDocument/2006/relationships/image" Target="../media/image31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Прочитайте строчки стихотворения. Что вы представили?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66494" y="1644661"/>
            <a:ext cx="5096447" cy="2123658"/>
          </a:xfrm>
          <a:prstGeom prst="rect">
            <a:avLst/>
          </a:prstGeom>
          <a:solidFill>
            <a:srgbClr val="FFCC99"/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Дождь прошёл.</a:t>
            </a:r>
          </a:p>
          <a:p>
            <a:r>
              <a:rPr lang="ru-RU" sz="4400" dirty="0" smtClean="0"/>
              <a:t>Трава блестит.</a:t>
            </a:r>
          </a:p>
          <a:p>
            <a:r>
              <a:rPr lang="ru-RU" sz="4400" dirty="0" smtClean="0"/>
              <a:t>В небе радуга горит.</a:t>
            </a:r>
          </a:p>
        </p:txBody>
      </p:sp>
      <p:sp>
        <p:nvSpPr>
          <p:cNvPr id="35" name="Скругленная прямоугольная выноска 34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слова употреблены в переносном смысле?</a:t>
            </a:r>
          </a:p>
        </p:txBody>
      </p:sp>
      <p:sp>
        <p:nvSpPr>
          <p:cNvPr id="36" name="Скругленная прямоугольная выноска 35"/>
          <p:cNvSpPr/>
          <p:nvPr/>
        </p:nvSpPr>
        <p:spPr>
          <a:xfrm>
            <a:off x="134851" y="146205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Сколько здесь предложений?</a:t>
            </a:r>
          </a:p>
        </p:txBody>
      </p:sp>
      <p:sp>
        <p:nvSpPr>
          <p:cNvPr id="37" name="Скругленная прямоугольная выноска 36"/>
          <p:cNvSpPr/>
          <p:nvPr/>
        </p:nvSpPr>
        <p:spPr>
          <a:xfrm>
            <a:off x="67425" y="146205"/>
            <a:ext cx="12057149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Чем отличаются первое и второе предложения от третьего?</a:t>
            </a:r>
          </a:p>
        </p:txBody>
      </p:sp>
      <p:sp>
        <p:nvSpPr>
          <p:cNvPr id="38" name="Скругленная прямоугольная выноска 37"/>
          <p:cNvSpPr/>
          <p:nvPr/>
        </p:nvSpPr>
        <p:spPr>
          <a:xfrm>
            <a:off x="67425" y="146204"/>
            <a:ext cx="12057149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Проговорите строчки про себя. Расскажите их соседу.</a:t>
            </a:r>
          </a:p>
        </p:txBody>
      </p:sp>
      <p:sp>
        <p:nvSpPr>
          <p:cNvPr id="39" name="Скругленная прямоугольная выноска 38"/>
          <p:cNvSpPr/>
          <p:nvPr/>
        </p:nvSpPr>
        <p:spPr>
          <a:xfrm>
            <a:off x="67425" y="146204"/>
            <a:ext cx="12057149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Запишите строчки по памяти.</a:t>
            </a:r>
          </a:p>
        </p:txBody>
      </p:sp>
      <p:sp>
        <p:nvSpPr>
          <p:cNvPr id="40" name="Скругленная прямоугольная выноска 39"/>
          <p:cNvSpPr/>
          <p:nvPr/>
        </p:nvSpPr>
        <p:spPr>
          <a:xfrm>
            <a:off x="67424" y="146204"/>
            <a:ext cx="12057149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проверить букву А в корне слова </a:t>
            </a:r>
            <a:r>
              <a:rPr lang="ru-RU" sz="3600" i="1" dirty="0" smtClean="0">
                <a:solidFill>
                  <a:srgbClr val="0070C0"/>
                </a:solidFill>
              </a:rPr>
              <a:t>трава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41" name="Скругленная прямоугольная выноска 40"/>
          <p:cNvSpPr/>
          <p:nvPr/>
        </p:nvSpPr>
        <p:spPr>
          <a:xfrm>
            <a:off x="67424" y="146204"/>
            <a:ext cx="12057149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Сегодня мы продолжаем учиться правильно писать слова с безударным гласным звуком в корне.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0" y="4084198"/>
            <a:ext cx="12531143" cy="3732756"/>
            <a:chOff x="-315532" y="3144562"/>
            <a:chExt cx="12531143" cy="3732756"/>
          </a:xfrm>
        </p:grpSpPr>
        <p:pic>
          <p:nvPicPr>
            <p:cNvPr id="1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4907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9876" t="22843" r="14301" b="18178"/>
          <a:stretch/>
        </p:blipFill>
        <p:spPr>
          <a:xfrm>
            <a:off x="0" y="0"/>
            <a:ext cx="8442180" cy="4252828"/>
          </a:xfrm>
          <a:prstGeom prst="rect">
            <a:avLst/>
          </a:prstGeom>
        </p:spPr>
      </p:pic>
      <p:pic>
        <p:nvPicPr>
          <p:cNvPr id="1026" name="Picture 2" descr="http://kuhni-indigo.ru/img-q5y5x5n4g4041456w4t4q2v5i5y5r4p4e4u5d4o4q4i4y5q2m5k4/GalleriPics/459_13013116172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1" r="17361"/>
          <a:stretch/>
        </p:blipFill>
        <p:spPr bwMode="auto">
          <a:xfrm>
            <a:off x="8571252" y="369834"/>
            <a:ext cx="3471087" cy="3513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0" y="4419048"/>
            <a:ext cx="12531143" cy="3732756"/>
            <a:chOff x="-315532" y="3144562"/>
            <a:chExt cx="12531143" cy="3732756"/>
          </a:xfrm>
        </p:grpSpPr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0981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9777" t="16858" r="13706" b="14833"/>
          <a:stretch/>
        </p:blipFill>
        <p:spPr>
          <a:xfrm>
            <a:off x="304800" y="-5443"/>
            <a:ext cx="11887200" cy="686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8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551" t="21787" r="20041" b="29798"/>
          <a:stretch/>
        </p:blipFill>
        <p:spPr>
          <a:xfrm>
            <a:off x="857478" y="0"/>
            <a:ext cx="10435867" cy="421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55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3366772" y="129018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Какая у нас была тема урока?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366771" y="129896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подобрать проверочное слово для слова с безударным гласным звуком?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366771" y="129896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366771" y="130775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366770" y="130775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ТПО с. 43-44 №92-94</a:t>
            </a:r>
            <a:endParaRPr lang="ru-RU" sz="31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4889902" y="2466945"/>
            <a:ext cx="2846232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789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</TotalTime>
  <Words>133</Words>
  <Application>Microsoft Office PowerPoint</Application>
  <PresentationFormat>Широкоэкранный</PresentationFormat>
  <Paragraphs>19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ТПО с. 43-44 №92-94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744</cp:revision>
  <dcterms:created xsi:type="dcterms:W3CDTF">2017-06-28T13:54:10Z</dcterms:created>
  <dcterms:modified xsi:type="dcterms:W3CDTF">2017-11-26T14:10:39Z</dcterms:modified>
</cp:coreProperties>
</file>