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406" r:id="rId4"/>
    <p:sldId id="271" r:id="rId5"/>
    <p:sldId id="350" r:id="rId6"/>
    <p:sldId id="405" r:id="rId7"/>
    <p:sldId id="401" r:id="rId8"/>
    <p:sldId id="403" r:id="rId9"/>
    <p:sldId id="402" r:id="rId10"/>
    <p:sldId id="386" r:id="rId11"/>
    <p:sldId id="404" r:id="rId12"/>
    <p:sldId id="273" r:id="rId13"/>
    <p:sldId id="400" r:id="rId14"/>
    <p:sldId id="258" r:id="rId15"/>
    <p:sldId id="31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99"/>
    <a:srgbClr val="FFCC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15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550" t="24076" r="21229" b="29446"/>
          <a:stretch/>
        </p:blipFill>
        <p:spPr>
          <a:xfrm>
            <a:off x="1341146" y="0"/>
            <a:ext cx="9052105" cy="3572130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0" y="3458443"/>
            <a:ext cx="12531143" cy="3732756"/>
            <a:chOff x="-315532" y="3144562"/>
            <a:chExt cx="12531143" cy="3732756"/>
          </a:xfrm>
        </p:grpSpPr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1722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551" t="25836" r="20833" b="13777"/>
          <a:stretch/>
        </p:blipFill>
        <p:spPr>
          <a:xfrm>
            <a:off x="734094" y="0"/>
            <a:ext cx="10612193" cy="54085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8985" t="36576" r="13805" b="46346"/>
          <a:stretch/>
        </p:blipFill>
        <p:spPr>
          <a:xfrm>
            <a:off x="734094" y="5408592"/>
            <a:ext cx="10612192" cy="144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366772" y="1290184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366771" y="1298968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найти проверочное слово для слова с безударным гласным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373342" y="13099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379912" y="13077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379912" y="13077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101 упр. 157</a:t>
            </a:r>
            <a:endParaRPr lang="ru-RU" sz="31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31339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0924" y="141667"/>
            <a:ext cx="8950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Абашевские свистульки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3268807" y="184596"/>
            <a:ext cx="231820" cy="2318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41187" t="50347" r="43084" b="15724"/>
          <a:stretch/>
        </p:blipFill>
        <p:spPr>
          <a:xfrm>
            <a:off x="9815066" y="4093412"/>
            <a:ext cx="2342590" cy="2841012"/>
          </a:xfrm>
          <a:prstGeom prst="rect">
            <a:avLst/>
          </a:prstGeom>
        </p:spPr>
      </p:pic>
      <p:pic>
        <p:nvPicPr>
          <p:cNvPr id="3" name="Picture 2" descr="https://ds03.infourok.ru/uploads/ex/0fda/00046921-6565ae15/hello_html_3bcec55b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43" y="1422463"/>
            <a:ext cx="4727519" cy="35456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madeheart.com/media/productphoto/305/74792599/1_20_2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32" r="25629"/>
          <a:stretch/>
        </p:blipFill>
        <p:spPr bwMode="auto">
          <a:xfrm>
            <a:off x="5844209" y="1815760"/>
            <a:ext cx="3970857" cy="455530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01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Отгадайте шараду (загадку с двумя отгадками)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95284" y="1362913"/>
            <a:ext cx="728585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Сперва назови ты за городом дом,</a:t>
            </a:r>
          </a:p>
          <a:p>
            <a:r>
              <a:rPr lang="ru-RU" sz="3200" dirty="0" smtClean="0"/>
              <a:t>В котором лишь летом с семьёю живём.</a:t>
            </a:r>
          </a:p>
          <a:p>
            <a:r>
              <a:rPr lang="ru-RU" sz="3200" dirty="0" smtClean="0"/>
              <a:t>Две буквы к названью приставь заодно,</a:t>
            </a:r>
          </a:p>
          <a:p>
            <a:r>
              <a:rPr lang="ru-RU" sz="3200" dirty="0" smtClean="0"/>
              <a:t>Получится то, что решить суждено.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22740" y="3148914"/>
            <a:ext cx="2021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Дача, </a:t>
            </a:r>
            <a:endParaRPr lang="ru-RU" sz="6000" dirty="0"/>
          </a:p>
        </p:txBody>
      </p:sp>
      <p:sp>
        <p:nvSpPr>
          <p:cNvPr id="29" name="TextBox 28"/>
          <p:cNvSpPr txBox="1"/>
          <p:nvPr/>
        </p:nvSpPr>
        <p:spPr>
          <a:xfrm>
            <a:off x="3657980" y="3148913"/>
            <a:ext cx="29492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     дача.</a:t>
            </a:r>
            <a:endParaRPr lang="ru-RU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41690" y="3309870"/>
            <a:ext cx="450761" cy="66970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060843" y="3309870"/>
            <a:ext cx="450761" cy="66970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541690" y="3306772"/>
            <a:ext cx="450761" cy="66970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З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60843" y="3306772"/>
            <a:ext cx="450761" cy="669702"/>
          </a:xfrm>
          <a:prstGeom prst="rect">
            <a:avLst/>
          </a:prstGeom>
          <a:noFill/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А</a:t>
            </a:r>
            <a:endParaRPr lang="ru-RU" sz="6000" dirty="0">
              <a:solidFill>
                <a:schemeClr val="tx1"/>
              </a:solidFill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134851" y="14309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 слов </a:t>
            </a:r>
            <a:r>
              <a:rPr lang="ru-RU" sz="3600" i="1" dirty="0" smtClean="0">
                <a:solidFill>
                  <a:srgbClr val="0070C0"/>
                </a:solidFill>
              </a:rPr>
              <a:t>дача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и </a:t>
            </a:r>
            <a:r>
              <a:rPr lang="ru-RU" sz="3600" i="1" dirty="0" smtClean="0">
                <a:solidFill>
                  <a:srgbClr val="0070C0"/>
                </a:solidFill>
              </a:rPr>
              <a:t>задача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есть общая часть.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Значит, это родственные слова?</a:t>
            </a: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134851" y="14309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Составьте предложение так,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чтобы в нём были слова </a:t>
            </a:r>
            <a:r>
              <a:rPr lang="ru-RU" sz="3600" i="1" dirty="0" smtClean="0">
                <a:solidFill>
                  <a:srgbClr val="0070C0"/>
                </a:solidFill>
              </a:rPr>
              <a:t>дача</a:t>
            </a:r>
            <a:r>
              <a:rPr lang="ru-RU" sz="3600" dirty="0" smtClean="0">
                <a:solidFill>
                  <a:schemeClr val="tx1"/>
                </a:solidFill>
              </a:rPr>
              <a:t> и </a:t>
            </a:r>
            <a:r>
              <a:rPr lang="ru-RU" sz="3600" i="1" dirty="0" smtClean="0">
                <a:solidFill>
                  <a:srgbClr val="0070C0"/>
                </a:solidFill>
              </a:rPr>
              <a:t>задача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0" y="4084198"/>
            <a:ext cx="12531143" cy="3732756"/>
            <a:chOff x="-315532" y="3144562"/>
            <a:chExt cx="12531143" cy="3732756"/>
          </a:xfrm>
        </p:grpSpPr>
        <p:pic>
          <p:nvPicPr>
            <p:cNvPr id="1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9" grpId="0"/>
      <p:bldP spid="8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uchebilka.ru/pars_docs/refs/67/66894/66894_html_dd3fb3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39496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23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381" t="28125" r="13805" b="30502"/>
          <a:stretch/>
        </p:blipFill>
        <p:spPr>
          <a:xfrm>
            <a:off x="1378040" y="0"/>
            <a:ext cx="9684914" cy="3371784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371784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183" t="25132" r="13607" b="48812"/>
          <a:stretch/>
        </p:blipFill>
        <p:spPr>
          <a:xfrm>
            <a:off x="-159026" y="119269"/>
            <a:ext cx="12192000" cy="2657462"/>
          </a:xfrm>
          <a:prstGeom prst="rect">
            <a:avLst/>
          </a:prstGeom>
        </p:spPr>
      </p:pic>
      <p:pic>
        <p:nvPicPr>
          <p:cNvPr id="1028" name="Picture 4" descr="http://bebiklad.ru/wp-content/uploads/bukvyi-E-Y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106" y="3033217"/>
            <a:ext cx="4777735" cy="3583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23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381" t="52256" r="13311" b="22579"/>
          <a:stretch/>
        </p:blipFill>
        <p:spPr>
          <a:xfrm>
            <a:off x="0" y="154546"/>
            <a:ext cx="12192000" cy="2562743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63880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131</Words>
  <Application>Microsoft Office PowerPoint</Application>
  <PresentationFormat>Широкоэкранный</PresentationFormat>
  <Paragraphs>22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101 упр. 157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738</cp:revision>
  <dcterms:created xsi:type="dcterms:W3CDTF">2017-06-28T13:54:10Z</dcterms:created>
  <dcterms:modified xsi:type="dcterms:W3CDTF">2017-11-26T14:06:02Z</dcterms:modified>
</cp:coreProperties>
</file>