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350" r:id="rId5"/>
    <p:sldId id="401" r:id="rId6"/>
    <p:sldId id="402" r:id="rId7"/>
    <p:sldId id="386" r:id="rId8"/>
    <p:sldId id="273" r:id="rId9"/>
    <p:sldId id="400" r:id="rId10"/>
    <p:sldId id="258" r:id="rId11"/>
    <p:sldId id="31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Из слов каждой строки составьте предложения.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3142" y="2404239"/>
            <a:ext cx="10183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Лес, зимой, русский, хорош.</a:t>
            </a:r>
          </a:p>
          <a:p>
            <a:r>
              <a:rPr lang="ru-RU" sz="3200" dirty="0" smtClean="0"/>
              <a:t>Берёз, инея, стволы, согнулись, от, молодых.</a:t>
            </a:r>
          </a:p>
          <a:p>
            <a:r>
              <a:rPr lang="ru-RU" sz="3200" dirty="0" smtClean="0"/>
              <a:t>Зелёные, покрыты, ветви, елей, шапками, снега, белыми.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Можно ли назвать предложения текстом? Почему?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ударение, подчеркните безударные гласные.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словарные слова нам встретились?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51" y="14765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основу во втором и третьем предложении.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есть безударный гласный звук в корне?</a:t>
            </a: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учиться правильно писать слова с безударным гласным звуком в корне слова.</a:t>
            </a:r>
          </a:p>
        </p:txBody>
      </p:sp>
      <p:pic>
        <p:nvPicPr>
          <p:cNvPr id="1026" name="Picture 2" descr="http://zahotelki.ru/sites/zahotelki.ru/files/styles/full/public/elka-s-shishkami_1920x1200_0.jpg?itok=TocM-y7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33"/>
          <a:stretch/>
        </p:blipFill>
        <p:spPr bwMode="auto">
          <a:xfrm>
            <a:off x="9260922" y="1362913"/>
            <a:ext cx="2755051" cy="2189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0" y="3973899"/>
            <a:ext cx="12531143" cy="3732756"/>
            <a:chOff x="-315532" y="3144562"/>
            <a:chExt cx="12531143" cy="3732756"/>
          </a:xfrm>
        </p:grpSpPr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6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43" t="25770" r="19750" b="15353"/>
          <a:stretch/>
        </p:blipFill>
        <p:spPr>
          <a:xfrm>
            <a:off x="489397" y="0"/>
            <a:ext cx="11274446" cy="67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054" t="18523" r="13028" b="25317"/>
          <a:stretch/>
        </p:blipFill>
        <p:spPr>
          <a:xfrm>
            <a:off x="1595687" y="0"/>
            <a:ext cx="8959449" cy="422744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4125517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925" t="17437" r="21176" b="38526"/>
          <a:stretch/>
        </p:blipFill>
        <p:spPr>
          <a:xfrm>
            <a:off x="467132" y="0"/>
            <a:ext cx="11216560" cy="4214191"/>
          </a:xfrm>
          <a:prstGeom prst="rect">
            <a:avLst/>
          </a:prstGeom>
        </p:spPr>
      </p:pic>
      <p:pic>
        <p:nvPicPr>
          <p:cNvPr id="3074" name="Picture 2" descr="http://kesha.com.ua/images/goods/svistokd31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839" y="672585"/>
            <a:ext cx="3708088" cy="367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4214191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72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найти проверочное слово для слова с безударным гласным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66771" y="129896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66770" y="128140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48419" y="12901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99 упр. 153</a:t>
            </a:r>
            <a:endParaRPr lang="ru-RU" sz="3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31339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152</Words>
  <Application>Microsoft Office PowerPoint</Application>
  <PresentationFormat>Широкоэкранный</PresentationFormat>
  <Paragraphs>18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99 упр. 153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719</cp:revision>
  <dcterms:created xsi:type="dcterms:W3CDTF">2017-06-28T13:54:10Z</dcterms:created>
  <dcterms:modified xsi:type="dcterms:W3CDTF">2017-11-12T16:46:07Z</dcterms:modified>
</cp:coreProperties>
</file>