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1" r:id="rId4"/>
    <p:sldId id="350" r:id="rId5"/>
    <p:sldId id="406" r:id="rId6"/>
    <p:sldId id="401" r:id="rId7"/>
    <p:sldId id="402" r:id="rId8"/>
    <p:sldId id="386" r:id="rId9"/>
    <p:sldId id="403" r:id="rId10"/>
    <p:sldId id="404" r:id="rId11"/>
    <p:sldId id="405" r:id="rId12"/>
    <p:sldId id="273" r:id="rId13"/>
    <p:sldId id="400" r:id="rId14"/>
    <p:sldId id="258" r:id="rId15"/>
    <p:sldId id="31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99"/>
    <a:srgbClr val="FFCC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539" t="21787" r="19644" b="6734"/>
          <a:stretch/>
        </p:blipFill>
        <p:spPr>
          <a:xfrm>
            <a:off x="1275008" y="0"/>
            <a:ext cx="96957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726" t="15801" r="18556" b="6734"/>
          <a:stretch/>
        </p:blipFill>
        <p:spPr>
          <a:xfrm>
            <a:off x="1519706" y="0"/>
            <a:ext cx="8930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3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366772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366771" y="129896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найти проверочное слово для слова с безударным гласным звуком?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66771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366771" y="13077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66770" y="13165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</a:t>
            </a:r>
            <a:r>
              <a:rPr lang="ru-RU" sz="6000" dirty="0" smtClean="0"/>
              <a:t>с. </a:t>
            </a:r>
            <a:r>
              <a:rPr lang="ru-RU" sz="6000" dirty="0" smtClean="0"/>
              <a:t>41-42 </a:t>
            </a:r>
            <a:r>
              <a:rPr lang="ru-RU" sz="6000" dirty="0" smtClean="0"/>
              <a:t>№</a:t>
            </a:r>
            <a:r>
              <a:rPr lang="ru-RU" sz="6000" dirty="0" smtClean="0"/>
              <a:t>89-91</a:t>
            </a:r>
            <a:endParaRPr lang="ru-RU" sz="3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69976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Послушайте предложения. Выпишите из них только слова, в которых мягкость согласного звука обозначается 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Можно ли собрать из этих предложений текст? Почему?</a:t>
            </a: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слова, которые нельзя переносить.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Разделите чертой остальные слова для переноса.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Сколько в каждом слове звуков? А букв?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Почему букв больше, чем звуков?</a:t>
            </a: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Почему вы написали </a:t>
            </a:r>
            <a:r>
              <a:rPr lang="ru-RU" sz="3600" i="1" dirty="0" smtClean="0">
                <a:solidFill>
                  <a:srgbClr val="C00000"/>
                </a:solidFill>
              </a:rPr>
              <a:t>осень</a:t>
            </a:r>
            <a:r>
              <a:rPr lang="ru-RU" sz="3600" dirty="0" smtClean="0">
                <a:solidFill>
                  <a:schemeClr val="tx1"/>
                </a:solidFill>
              </a:rPr>
              <a:t>, а не </a:t>
            </a:r>
            <a:r>
              <a:rPr lang="ru-RU" sz="3600" i="1" dirty="0" err="1" smtClean="0">
                <a:solidFill>
                  <a:srgbClr val="C00000"/>
                </a:solidFill>
              </a:rPr>
              <a:t>осинь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Вспомните тему предыдущего урока.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продолжим работать по этой теме.</a:t>
            </a:r>
          </a:p>
        </p:txBody>
      </p:sp>
      <p:pic>
        <p:nvPicPr>
          <p:cNvPr id="1026" name="Picture 2" descr="http://www.school88-vrn.ru/wp-content/uploads/2015/09/01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49" y="1216802"/>
            <a:ext cx="7447749" cy="558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3034" y="106789"/>
            <a:ext cx="63538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Пришла поздняя осень.</a:t>
            </a:r>
          </a:p>
          <a:p>
            <a:r>
              <a:rPr lang="ru-RU" sz="3200" dirty="0" smtClean="0"/>
              <a:t>Был тёплый летний день.</a:t>
            </a:r>
          </a:p>
          <a:p>
            <a:r>
              <a:rPr lang="ru-RU" sz="3200" dirty="0" smtClean="0"/>
              <a:t>Лёва и Петя идут гулять.</a:t>
            </a:r>
          </a:p>
          <a:p>
            <a:r>
              <a:rPr lang="ru-RU" sz="3200" dirty="0" smtClean="0"/>
              <a:t>Из школы шли мальчик и девочка.</a:t>
            </a:r>
          </a:p>
          <a:p>
            <a:r>
              <a:rPr lang="ru-RU" sz="3200" dirty="0" smtClean="0"/>
              <a:t>Дети слепили снежную крепость.</a:t>
            </a:r>
          </a:p>
        </p:txBody>
      </p:sp>
    </p:spTree>
    <p:extLst>
      <p:ext uri="{BB962C8B-B14F-4D97-AF65-F5344CB8AC3E}">
        <p14:creationId xmlns:p14="http://schemas.microsoft.com/office/powerpoint/2010/main" val="297456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8162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Выпишите из него формы слов.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239417"/>
            <a:ext cx="1614424" cy="2082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5062" y="1536535"/>
            <a:ext cx="44394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берегу растёт сосна,</a:t>
            </a:r>
          </a:p>
          <a:p>
            <a:r>
              <a:rPr lang="ru-RU" sz="2800" dirty="0" smtClean="0"/>
              <a:t>А рядом с нею сосны.</a:t>
            </a:r>
          </a:p>
          <a:p>
            <a:r>
              <a:rPr lang="ru-RU" sz="2800" dirty="0" smtClean="0"/>
              <a:t>Горит прекрасная звезда,</a:t>
            </a:r>
          </a:p>
          <a:p>
            <a:r>
              <a:rPr lang="ru-RU" sz="2800" dirty="0" smtClean="0"/>
              <a:t>А рядом с нею звёзды.</a:t>
            </a:r>
          </a:p>
          <a:p>
            <a:r>
              <a:rPr lang="ru-RU" sz="2800" dirty="0" smtClean="0"/>
              <a:t>А на траве лежит роса,</a:t>
            </a:r>
          </a:p>
          <a:p>
            <a:r>
              <a:rPr lang="ru-RU" sz="2800" dirty="0" smtClean="0"/>
              <a:t>А рядом с нею росы.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74226" y="1536535"/>
            <a:ext cx="46971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А по траве спешит коса,</a:t>
            </a:r>
          </a:p>
          <a:p>
            <a:pPr algn="r"/>
            <a:r>
              <a:rPr lang="ru-RU" sz="2800" dirty="0" smtClean="0"/>
              <a:t>А рядом с нею косы.</a:t>
            </a:r>
          </a:p>
          <a:p>
            <a:pPr algn="r"/>
            <a:r>
              <a:rPr lang="ru-RU" sz="2800" dirty="0" smtClean="0"/>
              <a:t>И будет мягкая трава</a:t>
            </a:r>
          </a:p>
          <a:p>
            <a:pPr algn="r"/>
            <a:r>
              <a:rPr lang="ru-RU" sz="2800" dirty="0" smtClean="0"/>
              <a:t>Душистым мягким сеном.</a:t>
            </a:r>
          </a:p>
          <a:p>
            <a:pPr algn="r"/>
            <a:r>
              <a:rPr lang="ru-RU" sz="2800" dirty="0" smtClean="0"/>
              <a:t>Сгребать её пойдёт мой дед,</a:t>
            </a:r>
          </a:p>
          <a:p>
            <a:pPr algn="r"/>
            <a:r>
              <a:rPr lang="ru-RU" sz="2800" dirty="0" smtClean="0"/>
              <a:t>Точней, пойдём мы с дедом.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51" y="80909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в каждой паре слов проверяемое слово и проверочное слово.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34851" y="80192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Молодцы, ребята! Сейчас мы потренируемся сами находить проверочные слова.</a:t>
            </a:r>
          </a:p>
        </p:txBody>
      </p:sp>
      <p:pic>
        <p:nvPicPr>
          <p:cNvPr id="2050" name="Picture 2" descr="https://pbs.twimg.com/media/C-vMEYoVYAAZBD6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535" y="1419709"/>
            <a:ext cx="2313697" cy="1734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68968" y="4331017"/>
            <a:ext cx="12531143" cy="3732756"/>
            <a:chOff x="-315532" y="3144562"/>
            <a:chExt cx="12531143" cy="3732756"/>
          </a:xfrm>
        </p:grpSpPr>
        <p:pic>
          <p:nvPicPr>
            <p:cNvPr id="1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627" t="35695" r="19249" b="32615"/>
          <a:stretch/>
        </p:blipFill>
        <p:spPr>
          <a:xfrm>
            <a:off x="1106832" y="0"/>
            <a:ext cx="10087932" cy="3202517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66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490" t="23547" r="26574" b="21875"/>
          <a:stretch/>
        </p:blipFill>
        <p:spPr>
          <a:xfrm>
            <a:off x="2303032" y="0"/>
            <a:ext cx="7544759" cy="421419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4214191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722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698" t="27949" r="26376" b="25573"/>
          <a:stretch/>
        </p:blipFill>
        <p:spPr>
          <a:xfrm>
            <a:off x="0" y="0"/>
            <a:ext cx="12192000" cy="569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7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260</Words>
  <Application>Microsoft Office PowerPoint</Application>
  <PresentationFormat>Произвольный</PresentationFormat>
  <Paragraphs>38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41-42 №89-91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710</cp:revision>
  <dcterms:created xsi:type="dcterms:W3CDTF">2017-06-28T13:54:10Z</dcterms:created>
  <dcterms:modified xsi:type="dcterms:W3CDTF">2017-11-16T05:03:01Z</dcterms:modified>
</cp:coreProperties>
</file>